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custom-properties+xml" PartName="/docProps/custom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custom-properties" Target="docProps/custom.xml"/><Relationship Id="rId2" Type="http://schemas.openxmlformats.org/package/2006/relationships/metadata/core-properties" Target="docProps/core.xml"/><Relationship Id="rId3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 showSpecialPlsOnTitleSld="0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</p:sldIdLst>
  <p:sldSz cy="5143500" cx="9144000"/>
  <p:notesSz cx="6858000" cy="9144000"/>
  <p:embeddedFontLst>
    <p:embeddedFont>
      <p:font typeface="Century Gothic"/>
      <p:regular r:id="rId41"/>
      <p:bold r:id="rId42"/>
      <p:italic r:id="rId43"/>
      <p:boldItalic r:id="rId4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GoogleSlidesCustomDataVersion2">
      <go:slidesCustomData xmlns:go="http://customooxmlschemas.google.com/" r:id="rId45" roundtripDataSignature="AMtx7mgi/O5sYGWGz7vPcN2FF/lBBe6NC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20" Type="http://schemas.openxmlformats.org/officeDocument/2006/relationships/slide" Target="slides/slide15.xml"/><Relationship Id="rId42" Type="http://schemas.openxmlformats.org/officeDocument/2006/relationships/font" Target="fonts/CenturyGothic-bold.fntdata"/><Relationship Id="rId41" Type="http://schemas.openxmlformats.org/officeDocument/2006/relationships/font" Target="fonts/CenturyGothic-regular.fntdata"/><Relationship Id="rId22" Type="http://schemas.openxmlformats.org/officeDocument/2006/relationships/slide" Target="slides/slide17.xml"/><Relationship Id="rId44" Type="http://schemas.openxmlformats.org/officeDocument/2006/relationships/font" Target="fonts/CenturyGothic-boldItalic.fntdata"/><Relationship Id="rId21" Type="http://schemas.openxmlformats.org/officeDocument/2006/relationships/slide" Target="slides/slide16.xml"/><Relationship Id="rId43" Type="http://schemas.openxmlformats.org/officeDocument/2006/relationships/font" Target="fonts/CenturyGothic-italic.fntdata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45" Type="http://customschemas.google.com/relationships/presentationmetadata" Target="meta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slide" Target="slides/slide30.xml"/><Relationship Id="rId12" Type="http://schemas.openxmlformats.org/officeDocument/2006/relationships/slide" Target="slides/slide7.xml"/><Relationship Id="rId34" Type="http://schemas.openxmlformats.org/officeDocument/2006/relationships/slide" Target="slides/slide29.xml"/><Relationship Id="rId15" Type="http://schemas.openxmlformats.org/officeDocument/2006/relationships/slide" Target="slides/slide10.xml"/><Relationship Id="rId37" Type="http://schemas.openxmlformats.org/officeDocument/2006/relationships/slide" Target="slides/slide32.xml"/><Relationship Id="rId14" Type="http://schemas.openxmlformats.org/officeDocument/2006/relationships/slide" Target="slides/slide9.xml"/><Relationship Id="rId36" Type="http://schemas.openxmlformats.org/officeDocument/2006/relationships/slide" Target="slides/slide31.xml"/><Relationship Id="rId17" Type="http://schemas.openxmlformats.org/officeDocument/2006/relationships/slide" Target="slides/slide12.xml"/><Relationship Id="rId39" Type="http://schemas.openxmlformats.org/officeDocument/2006/relationships/slide" Target="slides/slide34.xml"/><Relationship Id="rId16" Type="http://schemas.openxmlformats.org/officeDocument/2006/relationships/slide" Target="slides/slide11.xml"/><Relationship Id="rId38" Type="http://schemas.openxmlformats.org/officeDocument/2006/relationships/slide" Target="slides/slide33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de-DE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3" name="Google Shape;273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4" name="Google Shape;274;p1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6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p1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18" name="Google Shape;618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-DE"/>
              <a:t>Help on call and travel times:</a:t>
            </a:r>
            <a:endParaRPr/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de-DE"/>
              <a:t>Help is confirmed by contact person</a:t>
            </a:r>
            <a:endParaRPr/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de-DE"/>
              <a:t>Machine downtime increases further</a:t>
            </a:r>
            <a:endParaRPr/>
          </a:p>
        </p:txBody>
      </p:sp>
      <p:sp>
        <p:nvSpPr>
          <p:cNvPr id="619" name="Google Shape;619;p1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0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701;p1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02" name="Google Shape;702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-DE"/>
              <a:t>Unknown downtime:</a:t>
            </a:r>
            <a:endParaRPr/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de-DE"/>
              <a:t>No statement can be made on the question of downtime (1st click)</a:t>
            </a:r>
            <a:endParaRPr/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de-DE"/>
              <a:t>Only downtime estimations possible, due to no data acquisition</a:t>
            </a:r>
            <a:endParaRPr/>
          </a:p>
        </p:txBody>
      </p:sp>
      <p:sp>
        <p:nvSpPr>
          <p:cNvPr id="703" name="Google Shape;703;p11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1" name="Shape 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Google Shape;762;p1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63" name="Google Shape;763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-DE"/>
              <a:t>Unknown Causes for Incidents and KPIs:</a:t>
            </a:r>
            <a:endParaRPr/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de-DE"/>
              <a:t>Production manager would like to know the last reasons for disruption (1st click)</a:t>
            </a:r>
            <a:endParaRPr/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de-DE"/>
              <a:t>He would also like to know other key figures (2nd-4th click)</a:t>
            </a:r>
            <a:endParaRPr/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de-DE"/>
              <a:t>No information can be provided as no data is available (5th click)</a:t>
            </a:r>
            <a:endParaRPr/>
          </a:p>
        </p:txBody>
      </p:sp>
      <p:sp>
        <p:nvSpPr>
          <p:cNvPr id="764" name="Google Shape;764;p12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4" name="Shape 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5" name="Google Shape;835;p1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36" name="Google Shape;836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-DE"/>
              <a:t>Voices from the market:</a:t>
            </a:r>
            <a:endParaRPr/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de-DE"/>
              <a:t>Regular waiting and idle times at Metabo</a:t>
            </a:r>
            <a:endParaRPr/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de-DE"/>
              <a:t>No precise key figures at Flestic</a:t>
            </a:r>
            <a:endParaRPr/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de-DE"/>
              <a:t>Malfunctions only on sighting at Marquardt</a:t>
            </a:r>
            <a:endParaRPr/>
          </a:p>
        </p:txBody>
      </p:sp>
      <p:sp>
        <p:nvSpPr>
          <p:cNvPr id="837" name="Google Shape;837;p13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1" name="Shape 8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2" name="Google Shape;852;p1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53" name="Google Shape;853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-DE"/>
              <a:t>Solution approach with WERMA system solution: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-DE"/>
              <a:t>- Presentation of how problems can be solved</a:t>
            </a:r>
            <a:endParaRPr/>
          </a:p>
        </p:txBody>
      </p:sp>
      <p:sp>
        <p:nvSpPr>
          <p:cNvPr id="854" name="Google Shape;854;p14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9" name="Shape 8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" name="Google Shape;860;p1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61" name="Google Shape;861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-DE"/>
              <a:t>Full transparency:</a:t>
            </a:r>
            <a:endParaRPr/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de-DE"/>
              <a:t>To create visual transparency for all employees</a:t>
            </a:r>
            <a:endParaRPr/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de-DE"/>
              <a:t>Signal towers at all workstations (1st click)</a:t>
            </a:r>
            <a:endParaRPr/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de-DE"/>
              <a:t>Send the status of all workstations to a central location (2nd click)</a:t>
            </a:r>
            <a:endParaRPr/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de-DE"/>
              <a:t>This provides a simple overview of all machines and workstations</a:t>
            </a:r>
            <a:endParaRPr/>
          </a:p>
        </p:txBody>
      </p:sp>
      <p:sp>
        <p:nvSpPr>
          <p:cNvPr id="862" name="Google Shape;862;p15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0" name="Shape 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1" name="Google Shape;961;p1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62" name="Google Shape;962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de-DE"/>
              <a:t>Floor plan:</a:t>
            </a:r>
            <a:endParaRPr/>
          </a:p>
          <a:p>
            <a:pPr indent="-171450" lvl="0" marL="1714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de-DE"/>
              <a:t>Simple overview of all machines and workstations</a:t>
            </a:r>
            <a:endParaRPr/>
          </a:p>
          <a:p>
            <a:pPr indent="-171450" lvl="0" marL="1714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de-DE"/>
              <a:t>Constant overview of which machine/workstation is in production or malfunctioning</a:t>
            </a:r>
            <a:endParaRPr/>
          </a:p>
        </p:txBody>
      </p:sp>
      <p:sp>
        <p:nvSpPr>
          <p:cNvPr id="963" name="Google Shape;963;p16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6" name="Shape 9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7" name="Google Shape;967;p1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68" name="Google Shape;968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-DE"/>
              <a:t>Fast response time:</a:t>
            </a:r>
            <a:endParaRPr/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de-DE"/>
              <a:t>Employee receives notification of fault directly</a:t>
            </a:r>
            <a:endParaRPr/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de-DE"/>
              <a:t>Thus significantly shorter response time than before</a:t>
            </a:r>
            <a:endParaRPr/>
          </a:p>
        </p:txBody>
      </p:sp>
      <p:sp>
        <p:nvSpPr>
          <p:cNvPr id="969" name="Google Shape;969;p17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8" name="Shape 10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9" name="Google Shape;1079;p1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80" name="Google Shape;1080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-DE"/>
              <a:t>No search and travel times / help at the touch of a button:</a:t>
            </a:r>
            <a:endParaRPr/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de-DE"/>
              <a:t>Search and travel times are completely eliminated, as requirements can be transmitted directly to the person concerned</a:t>
            </a:r>
            <a:endParaRPr/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de-DE"/>
              <a:t>Simple integration of intralogistics, for example</a:t>
            </a:r>
            <a:endParaRPr/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de-DE"/>
              <a:t>Requests are simply submitted at the touch of a button </a:t>
            </a:r>
            <a:endParaRPr/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de-DE"/>
              <a:t>Forklift driver also able to acknowledge that he is coming and activates a light on the manual workstation, so the operator knows that somebody is coming with the material</a:t>
            </a:r>
            <a:endParaRPr/>
          </a:p>
        </p:txBody>
      </p:sp>
      <p:sp>
        <p:nvSpPr>
          <p:cNvPr id="1081" name="Google Shape;1081;p18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0" name="Shape 1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1" name="Google Shape;1191;p1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92" name="Google Shape;1192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-DE"/>
              <a:t>Recorded downtimes / documented reasons for malfunctions:</a:t>
            </a:r>
            <a:endParaRPr/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de-DE"/>
              <a:t>Machine malfunction has been rectified and can now be easily documented</a:t>
            </a:r>
            <a:endParaRPr/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de-DE"/>
              <a:t>Thus recorded downtime and documented reason for the malfunction</a:t>
            </a:r>
            <a:endParaRPr/>
          </a:p>
        </p:txBody>
      </p:sp>
      <p:sp>
        <p:nvSpPr>
          <p:cNvPr id="1193" name="Google Shape;1193;p19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2" name="Google Shape;282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-DE"/>
              <a:t>Short introduction: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-DE"/>
              <a:t>- One or two sentences about yourself and how long you have been working in your field at WERMA</a:t>
            </a:r>
            <a:endParaRPr/>
          </a:p>
        </p:txBody>
      </p:sp>
      <p:sp>
        <p:nvSpPr>
          <p:cNvPr id="283" name="Google Shape;283;p2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6" name="Shape 1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7" name="Google Shape;1297;p2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98" name="Google Shape;1298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-DE"/>
              <a:t>Documentation downtime and reason for fault:</a:t>
            </a:r>
            <a:endParaRPr/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de-DE"/>
              <a:t>On the right-hand side, you can see how long the malfunction lasted in a kind of runtime diagram</a:t>
            </a:r>
            <a:endParaRPr/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de-DE"/>
              <a:t>At the bottom left you can see all faults that are currently present in production</a:t>
            </a:r>
            <a:endParaRPr/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de-DE"/>
              <a:t>And also at the top left an overview of which machines or workstations have been affected more frequently recently</a:t>
            </a:r>
            <a:endParaRPr/>
          </a:p>
        </p:txBody>
      </p:sp>
      <p:sp>
        <p:nvSpPr>
          <p:cNvPr id="1299" name="Google Shape;1299;p2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8" name="Shape 1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9" name="Google Shape;1319;p2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20" name="Google Shape;1320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-DE"/>
              <a:t>Key figures available: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-DE"/>
              <a:t>- Key figures can now be easily supplied at the request of the production manager</a:t>
            </a:r>
            <a:endParaRPr/>
          </a:p>
        </p:txBody>
      </p:sp>
      <p:sp>
        <p:nvSpPr>
          <p:cNvPr id="1321" name="Google Shape;1321;p21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7" name="Shape 1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8" name="Google Shape;1418;p2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19" name="Google Shape;1419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-DE"/>
              <a:t>Key figures:</a:t>
            </a:r>
            <a:endParaRPr/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de-DE"/>
              <a:t>At the top right you can see the machine running times of any selected machine </a:t>
            </a:r>
            <a:endParaRPr/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de-DE"/>
              <a:t>Below this, you can see the malfunction reason overview with a percentage distribution</a:t>
            </a:r>
            <a:endParaRPr/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de-DE"/>
              <a:t>To the right, you can see which states are present on any machine</a:t>
            </a:r>
            <a:endParaRPr/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de-DE"/>
              <a:t>You now also have the option of easily displaying the quantities at a workstation.</a:t>
            </a:r>
            <a:endParaRPr/>
          </a:p>
        </p:txBody>
      </p:sp>
      <p:sp>
        <p:nvSpPr>
          <p:cNvPr id="1420" name="Google Shape;1420;p22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6" name="Shape 1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7" name="Google Shape;1437;p2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38" name="Google Shape;1438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-DE"/>
              <a:t>Voices from the market:</a:t>
            </a:r>
            <a:endParaRPr/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de-DE"/>
              <a:t>Material replenishment at the touch of a button and no more waiting and idle times</a:t>
            </a:r>
            <a:endParaRPr/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de-DE"/>
              <a:t>Reliable data that is generated automatically. Facts and figures at the touch of a button</a:t>
            </a:r>
            <a:endParaRPr/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de-DE"/>
              <a:t>Downtimes and faults recorded within seconds. Productivity increase of 10%</a:t>
            </a:r>
            <a:endParaRPr/>
          </a:p>
        </p:txBody>
      </p:sp>
      <p:sp>
        <p:nvSpPr>
          <p:cNvPr id="1439" name="Google Shape;1439;p23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3" name="Shape 1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" name="Google Shape;1454;p2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55" name="Google Shape;1455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-DE"/>
              <a:t>Introduction of WeASSIST</a:t>
            </a:r>
            <a:endParaRPr/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de-DE"/>
              <a:t>First starting with the system history at WERMA</a:t>
            </a:r>
            <a:endParaRPr/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de-DE"/>
              <a:t>After that more details to WeASSIST</a:t>
            </a:r>
            <a:endParaRPr/>
          </a:p>
        </p:txBody>
      </p:sp>
      <p:sp>
        <p:nvSpPr>
          <p:cNvPr id="1456" name="Google Shape;1456;p24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1" name="Shape 1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2" name="Google Shape;1462;p2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63" name="Google Shape;1463;p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-DE"/>
              <a:t>30 years of process optimization:</a:t>
            </a:r>
            <a:endParaRPr/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de-DE"/>
              <a:t>Start with modular signal tower in 1994</a:t>
            </a:r>
            <a:endParaRPr/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de-DE"/>
              <a:t>First system approach with SmartMonitor 🡪 Transceiver in signal tower which provides data for the transparency of all workstations</a:t>
            </a:r>
            <a:endParaRPr/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de-DE"/>
              <a:t>Addition of AndonSPEED for manual workstations and logistics 🡪 SmartBOX for manual switching (call- &amp; Notification system)</a:t>
            </a:r>
            <a:endParaRPr/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de-DE"/>
              <a:t>Since 2022, all functionalities combined in one solution 🡪 WeASSIST in the cloud, which offers many other advantages</a:t>
            </a:r>
            <a:endParaRPr/>
          </a:p>
        </p:txBody>
      </p:sp>
      <p:sp>
        <p:nvSpPr>
          <p:cNvPr id="1464" name="Google Shape;1464;p25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3" name="Shape 1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4" name="Google Shape;1504;p2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05" name="Google Shape;1505;p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-DE"/>
              <a:t>System architecture:</a:t>
            </a:r>
            <a:endParaRPr/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de-DE"/>
              <a:t>First, a signal tower with any number of light elements is selected</a:t>
            </a:r>
            <a:endParaRPr/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de-DE"/>
              <a:t>Transceiver is added as an additional component which records the status of the signal tower and sends it to the gateway via radio network (1st click)</a:t>
            </a:r>
            <a:endParaRPr/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de-DE"/>
              <a:t>Gateway is the second hardware component, which is connected to the Internet via Ethernet 🡪 This enables data to be stored in the Microsoft Azure Cloud (2nd + 3rd click)</a:t>
            </a:r>
            <a:endParaRPr/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de-DE"/>
              <a:t>Data from the cloud is then visualized in the software (4th click)</a:t>
            </a:r>
            <a:endParaRPr/>
          </a:p>
        </p:txBody>
      </p:sp>
      <p:sp>
        <p:nvSpPr>
          <p:cNvPr id="1506" name="Google Shape;1506;p26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1" name="Shape 1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2" name="Google Shape;1552;p2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53" name="Google Shape;1553;p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-DE"/>
              <a:t>Retrofit:</a:t>
            </a:r>
            <a:endParaRPr/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de-DE"/>
              <a:t>Possibility to easily retrofit the system to existing machines and workstations</a:t>
            </a:r>
            <a:endParaRPr/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de-DE"/>
              <a:t>Simple retrofitting thanks to modular design of the signal towers</a:t>
            </a:r>
            <a:endParaRPr/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de-DE"/>
              <a:t>Simple interface with transceiver grabbing the 24V signals</a:t>
            </a:r>
            <a:endParaRPr/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de-DE"/>
              <a:t>Easy integration of any type of workstation or machine</a:t>
            </a:r>
            <a:endParaRPr/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de-DE"/>
              <a:t>Simple data transmission thanks to radio and no cabling required</a:t>
            </a:r>
            <a:endParaRPr/>
          </a:p>
        </p:txBody>
      </p:sp>
      <p:sp>
        <p:nvSpPr>
          <p:cNvPr id="1554" name="Google Shape;1554;p27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3" name="Shape 1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4" name="Google Shape;1614;p2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15" name="Google Shape;1615;p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-DE"/>
              <a:t>Infrastructure:</a:t>
            </a:r>
            <a:endParaRPr/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de-DE"/>
              <a:t>WeASSIST's infrastructure consists of four parts</a:t>
            </a:r>
            <a:endParaRPr/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de-DE"/>
              <a:t>Hardware, cloud, software and appAll points are explained in more detail below</a:t>
            </a:r>
            <a:endParaRPr/>
          </a:p>
        </p:txBody>
      </p:sp>
      <p:sp>
        <p:nvSpPr>
          <p:cNvPr id="1616" name="Google Shape;1616;p28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4" name="Shape 1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5" name="Google Shape;1635;p2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36" name="Google Shape;1636;p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-DE"/>
              <a:t>Hardware:</a:t>
            </a:r>
            <a:endParaRPr/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de-DE"/>
              <a:t>Transceiver</a:t>
            </a:r>
            <a:endParaRPr/>
          </a:p>
          <a:p>
            <a:pPr indent="-171450" lvl="1" marL="6286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de-DE"/>
              <a:t>24 V</a:t>
            </a:r>
            <a:endParaRPr/>
          </a:p>
          <a:p>
            <a:pPr indent="-171450" lvl="1" marL="6286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de-DE"/>
              <a:t>Detects the status of the signal tower and sends it to the gateway via encrypted radio</a:t>
            </a:r>
            <a:endParaRPr/>
          </a:p>
          <a:p>
            <a:pPr indent="-171450" lvl="1" marL="6286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de-DE" sz="1200"/>
              <a:t>Range of 984 ft (with Repeater functionality 3.000 ft)</a:t>
            </a:r>
            <a:endParaRPr/>
          </a:p>
          <a:p>
            <a:pPr indent="-171450" lvl="1" marL="6286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de-DE" sz="1200"/>
              <a:t>Fully software controlled 5th tier triggerable</a:t>
            </a:r>
            <a:endParaRPr sz="1200"/>
          </a:p>
          <a:p>
            <a:pPr indent="-171450" lvl="1" marL="6286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de-DE" sz="1200"/>
              <a:t>50 Transceivers to 1 Gateway </a:t>
            </a:r>
            <a:endParaRPr/>
          </a:p>
          <a:p>
            <a:pPr indent="-95250" lvl="1" marL="6286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200"/>
              <a:t>- </a:t>
            </a:r>
            <a:r>
              <a:rPr lang="de-DE"/>
              <a:t>Gateway</a:t>
            </a:r>
            <a:endParaRPr/>
          </a:p>
          <a:p>
            <a:pPr indent="-171450" lvl="1" marL="6286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de-DE"/>
              <a:t>115-230 V with power supply</a:t>
            </a:r>
            <a:endParaRPr/>
          </a:p>
          <a:p>
            <a:pPr indent="-171450" lvl="1" marL="6286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de-DE"/>
              <a:t>Establishes a connection to the Azure Cloud via Ethernet</a:t>
            </a:r>
            <a:endParaRPr/>
          </a:p>
          <a:p>
            <a:pPr indent="-171450" lvl="1" marL="6286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de-DE"/>
              <a:t>Receives data from all transceivers and can also send data to transceivers</a:t>
            </a:r>
            <a:endParaRPr/>
          </a:p>
        </p:txBody>
      </p:sp>
      <p:sp>
        <p:nvSpPr>
          <p:cNvPr id="1637" name="Google Shape;1637;p29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3" name="Google Shape;293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-DE"/>
              <a:t>WERMA at a glance:</a:t>
            </a:r>
            <a:endParaRPr/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de-DE"/>
              <a:t>Location in the south of Germany, second plant in China</a:t>
            </a:r>
            <a:endParaRPr/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de-DE"/>
              <a:t>390 employees</a:t>
            </a:r>
            <a:endParaRPr/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de-DE"/>
              <a:t>European market leader in the field of signaling technology</a:t>
            </a:r>
            <a:endParaRPr/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de-DE"/>
              <a:t>Also represented in the field of signaling technology systems for several years</a:t>
            </a:r>
            <a:endParaRPr/>
          </a:p>
        </p:txBody>
      </p:sp>
      <p:sp>
        <p:nvSpPr>
          <p:cNvPr id="294" name="Google Shape;294;p3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3" name="Shape 1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4" name="Google Shape;1694;p3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95" name="Google Shape;1695;p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-DE"/>
              <a:t>Cloud:</a:t>
            </a:r>
            <a:endParaRPr/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de-DE"/>
              <a:t>Microsoft Azure Cloud</a:t>
            </a:r>
            <a:endParaRPr/>
          </a:p>
          <a:p>
            <a:pPr indent="-171450" lvl="1" marL="6286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de-DE"/>
              <a:t>Enables easy login with Microsoft data</a:t>
            </a:r>
            <a:endParaRPr/>
          </a:p>
          <a:p>
            <a:pPr indent="-171450" lvl="1" marL="6286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de-DE"/>
              <a:t>Also a reliable provider and established in many companies</a:t>
            </a:r>
            <a:endParaRPr/>
          </a:p>
          <a:p>
            <a:pPr indent="-171450" lvl="1" marL="6286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de-DE"/>
              <a:t>High data security with data storage in Europe</a:t>
            </a:r>
            <a:endParaRPr/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de-DE"/>
              <a:t>Web-based SaaS solution</a:t>
            </a:r>
            <a:endParaRPr/>
          </a:p>
          <a:p>
            <a:pPr indent="-171450" lvl="1" marL="6286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de-DE"/>
              <a:t>No installation required as it is web-based</a:t>
            </a:r>
            <a:endParaRPr/>
          </a:p>
          <a:p>
            <a:pPr indent="-171450" lvl="1" marL="6286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de-DE"/>
              <a:t>Updates are installed automatically 🡪 therefore no IT to-do</a:t>
            </a:r>
            <a:endParaRPr/>
          </a:p>
          <a:p>
            <a:pPr indent="-171450" lvl="1" marL="6286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de-DE"/>
              <a:t>No maintenance of own servers or databases</a:t>
            </a:r>
            <a:endParaRPr/>
          </a:p>
          <a:p>
            <a:pPr indent="-171450" lvl="1" marL="6286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de-DE"/>
              <a:t>No software project that needs to be managed by IT</a:t>
            </a:r>
            <a:endParaRPr/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de-DE"/>
              <a:t>Data availability</a:t>
            </a:r>
            <a:endParaRPr/>
          </a:p>
          <a:p>
            <a:pPr indent="-171450" lvl="1" marL="6286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de-DE"/>
              <a:t>Anytime, anywhere thanks to the cloud</a:t>
            </a:r>
            <a:endParaRPr/>
          </a:p>
          <a:p>
            <a:pPr indent="-171450" lvl="1" marL="6286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de-DE"/>
              <a:t>Only a mobile device with an internet connection is required</a:t>
            </a:r>
            <a:endParaRPr/>
          </a:p>
        </p:txBody>
      </p:sp>
      <p:sp>
        <p:nvSpPr>
          <p:cNvPr id="1696" name="Google Shape;1696;p3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1" name="Shape 1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2" name="Google Shape;1752;p3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53" name="Google Shape;1753;p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-DE"/>
              <a:t>Software:</a:t>
            </a:r>
            <a:endParaRPr/>
          </a:p>
          <a:p>
            <a:pPr indent="-171450" lvl="1" marL="6286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de-DE"/>
              <a:t>Web-based software</a:t>
            </a:r>
            <a:endParaRPr/>
          </a:p>
          <a:p>
            <a:pPr indent="-171450" lvl="2" marL="10858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de-DE"/>
              <a:t>No installation necessary, simply call up via web address</a:t>
            </a:r>
            <a:endParaRPr/>
          </a:p>
          <a:p>
            <a:pPr indent="-95250" lvl="2" marL="10858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  <a:p>
            <a:pPr indent="-171450" lvl="1" marL="6286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de-DE"/>
              <a:t>High level of customizability and user-friendliness</a:t>
            </a:r>
            <a:endParaRPr/>
          </a:p>
          <a:p>
            <a:pPr indent="-171450" lvl="2" marL="10858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de-DE"/>
              <a:t>Customizable for every application</a:t>
            </a:r>
            <a:endParaRPr/>
          </a:p>
          <a:p>
            <a:pPr indent="-171450" lvl="2" marL="10858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de-DE"/>
              <a:t>User-friendly interface that requires no programming knowledge</a:t>
            </a:r>
            <a:endParaRPr/>
          </a:p>
          <a:p>
            <a:pPr indent="-95250" lvl="2" marL="10858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  <a:p>
            <a:pPr indent="-171450" lvl="1" marL="6286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de-DE"/>
              <a:t> Location-independent access to the entire solution</a:t>
            </a:r>
            <a:endParaRPr/>
          </a:p>
          <a:p>
            <a:pPr indent="-171450" lvl="2" marL="10858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de-DE"/>
              <a:t>Access to the entire solution from any location</a:t>
            </a:r>
            <a:endParaRPr/>
          </a:p>
          <a:p>
            <a:pPr indent="-171450" lvl="2" marL="10858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de-DE"/>
              <a:t>Also with mobile devices such as cell phones or tablets 🡪 Transfer to the app</a:t>
            </a:r>
            <a:endParaRPr/>
          </a:p>
          <a:p>
            <a:pPr indent="-952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1754" name="Google Shape;1754;p31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5" name="Shape 18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6" name="Google Shape;1816;p3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17" name="Google Shape;1817;p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-DE"/>
              <a:t>App:</a:t>
            </a:r>
            <a:endParaRPr/>
          </a:p>
          <a:p>
            <a:pPr indent="-171450" lvl="1" marL="6286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de-DE"/>
              <a:t>Easy to download</a:t>
            </a:r>
            <a:endParaRPr/>
          </a:p>
          <a:p>
            <a:pPr indent="-171450" lvl="2" marL="10858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de-DE"/>
              <a:t>Available for IOS and Android</a:t>
            </a:r>
            <a:endParaRPr/>
          </a:p>
          <a:p>
            <a:pPr indent="-171450" lvl="2" marL="10858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de-DE"/>
              <a:t>Can also be used on smartwatches</a:t>
            </a:r>
            <a:endParaRPr/>
          </a:p>
          <a:p>
            <a:pPr indent="-95250" lvl="2" marL="10858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  <a:p>
            <a:pPr indent="-171450" lvl="1" marL="6286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de-DE"/>
              <a:t>Push notifications</a:t>
            </a:r>
            <a:endParaRPr/>
          </a:p>
          <a:p>
            <a:pPr indent="-171450" lvl="2" marL="10858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de-DE"/>
              <a:t>Can be sent directly to cell phone and smartwatch in the event of faults etc.</a:t>
            </a:r>
            <a:endParaRPr/>
          </a:p>
          <a:p>
            <a:pPr indent="-171450" lvl="2" marL="10858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de-DE"/>
              <a:t>Acknowledge the Notification and switch a tier on, at the stack light, vocal acknowledgement as well</a:t>
            </a:r>
            <a:endParaRPr/>
          </a:p>
          <a:p>
            <a:pPr indent="-95250" lvl="2" marL="10858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  <a:p>
            <a:pPr indent="-171450" lvl="1" marL="6286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de-DE"/>
              <a:t>No functional restrictions</a:t>
            </a:r>
            <a:endParaRPr/>
          </a:p>
          <a:p>
            <a:pPr indent="-171450" lvl="2" marL="10858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de-DE"/>
              <a:t>All functions can be displayed and changed</a:t>
            </a:r>
            <a:endParaRPr/>
          </a:p>
          <a:p>
            <a:pPr indent="-95250" lvl="1" marL="6286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  <a:p>
            <a:pPr indent="-95250" lvl="1" marL="6286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  <a:p>
            <a:pPr indent="-95250" lvl="1" marL="6286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1818" name="Google Shape;1818;p32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89" name="Shape 18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0" name="Google Shape;1890;p3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91" name="Google Shape;1891;p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-DE"/>
              <a:t>Benefits:</a:t>
            </a:r>
            <a:endParaRPr/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de-DE"/>
              <a:t>Full transparency of all integrated workstations</a:t>
            </a:r>
            <a:endParaRPr/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de-DE"/>
              <a:t>Continuous process optimization through analyses and taking measures</a:t>
            </a:r>
            <a:endParaRPr/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de-DE"/>
              <a:t>Easy to retrofit plug &amp; play solution</a:t>
            </a:r>
            <a:endParaRPr/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de-DE"/>
              <a:t>Software can be individually adapted and customizable</a:t>
            </a:r>
            <a:endParaRPr/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de-DE" sz="1200"/>
              <a:t>Limited need of IT-Department</a:t>
            </a:r>
            <a:endParaRPr/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de-DE"/>
              <a:t>Thanks to the cloud, data is available anytime, anywhere</a:t>
            </a:r>
            <a:endParaRPr/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de-DE"/>
              <a:t>Reliable partner with over 5000 satisfied system customers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92" name="Google Shape;1892;p33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1" name="Shape 1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2" name="Google Shape;1942;p3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43" name="Google Shape;1943;p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-DE"/>
              <a:t>Our references: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-DE"/>
              <a:t>- Major partners such as SIEMENS, John Deere, Continental and many more. </a:t>
            </a:r>
            <a:endParaRPr/>
          </a:p>
        </p:txBody>
      </p:sp>
      <p:sp>
        <p:nvSpPr>
          <p:cNvPr id="1944" name="Google Shape;1944;p34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2" name="Shape 19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3" name="Google Shape;1973;p3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74" name="Google Shape;1974;p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-DE"/>
              <a:t>Closing slide:</a:t>
            </a:r>
            <a:endParaRPr/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de-DE"/>
              <a:t>End of the presentation and opportunity to ask questions</a:t>
            </a:r>
            <a:endParaRPr/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de-DE"/>
              <a:t>The three buttons can be used to call up the WeASSIST landing page, the WeASSIST blog or the software</a:t>
            </a:r>
            <a:endParaRPr/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de-DE"/>
              <a:t>Blog is a living construction manual that helps you when questions arise </a:t>
            </a:r>
            <a:endParaRPr/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de-DE"/>
              <a:t>By clicking on the software, you can show a direct transition to the software and demonstrate simplicity</a:t>
            </a:r>
            <a:endParaRPr/>
          </a:p>
        </p:txBody>
      </p:sp>
      <p:sp>
        <p:nvSpPr>
          <p:cNvPr id="1975" name="Google Shape;1975;p35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1" name="Google Shape;311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-DE"/>
              <a:t>Challenges:</a:t>
            </a:r>
            <a:endParaRPr/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de-DE"/>
              <a:t>Introduction to the topic</a:t>
            </a:r>
            <a:endParaRPr/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de-DE"/>
              <a:t>The following is an example of how it works in many production facilities</a:t>
            </a:r>
            <a:endParaRPr/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de-DE"/>
              <a:t>Designed to illustrate frequently occurring problems</a:t>
            </a:r>
            <a:endParaRPr/>
          </a:p>
        </p:txBody>
      </p:sp>
      <p:sp>
        <p:nvSpPr>
          <p:cNvPr id="312" name="Google Shape;312;p4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9" name="Google Shape;319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de-DE"/>
              <a:t>Introduction:</a:t>
            </a:r>
            <a:endParaRPr/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de-DE"/>
              <a:t>Structure of a classic production</a:t>
            </a:r>
            <a:endParaRPr/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de-DE"/>
              <a:t>Includes various machines such as CNC machines, machining centers, conventional machines</a:t>
            </a:r>
            <a:endParaRPr/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de-DE"/>
              <a:t>Usually includes manual workstations (1st click)</a:t>
            </a:r>
            <a:endParaRPr/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de-DE"/>
              <a:t>Usually includes intralogistics (2nd click)</a:t>
            </a:r>
            <a:endParaRPr/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de-DE"/>
              <a:t>Usually includes a shift supervisor position or similar (3rd click)</a:t>
            </a:r>
            <a:endParaRPr/>
          </a:p>
        </p:txBody>
      </p:sp>
      <p:sp>
        <p:nvSpPr>
          <p:cNvPr id="320" name="Google Shape;320;p5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65" name="Google Shape;365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-DE"/>
              <a:t>Lack of transparency:</a:t>
            </a:r>
            <a:endParaRPr/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de-DE"/>
              <a:t>Machine goes into fault mode and no one notices immediately </a:t>
            </a:r>
            <a:endParaRPr/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de-DE"/>
              <a:t>Lack of transparency as the cause (1st click)</a:t>
            </a:r>
            <a:endParaRPr/>
          </a:p>
        </p:txBody>
      </p:sp>
      <p:sp>
        <p:nvSpPr>
          <p:cNvPr id="366" name="Google Shape;366;p6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19" name="Google Shape;419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-DE"/>
              <a:t>Long response time:</a:t>
            </a:r>
            <a:endParaRPr/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de-DE"/>
              <a:t>Fault is only detected after a certain time</a:t>
            </a:r>
            <a:endParaRPr/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de-DE"/>
              <a:t>Employee cannot rectify fault himself and needs help (1st click)</a:t>
            </a:r>
            <a:endParaRPr/>
          </a:p>
        </p:txBody>
      </p:sp>
      <p:sp>
        <p:nvSpPr>
          <p:cNvPr id="420" name="Google Shape;420;p7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5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77" name="Google Shape;477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-DE"/>
              <a:t>Search- and Walk time:</a:t>
            </a:r>
            <a:endParaRPr/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de-DE"/>
              <a:t>Way to the master workplace, but no contact person present</a:t>
            </a:r>
            <a:endParaRPr/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de-DE"/>
              <a:t>Classic search and walk times occur until the responsible person is found</a:t>
            </a:r>
            <a:endParaRPr/>
          </a:p>
        </p:txBody>
      </p:sp>
      <p:sp>
        <p:nvSpPr>
          <p:cNvPr id="478" name="Google Shape;478;p8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9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p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41" name="Google Shape;541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-DE"/>
              <a:t>Help on call:</a:t>
            </a:r>
            <a:endParaRPr/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de-DE"/>
              <a:t>Search and walk times continue to increase until the contact person is found</a:t>
            </a:r>
            <a:endParaRPr/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de-DE"/>
              <a:t>Help is now provided on request to see if the contact person can help (1st click)</a:t>
            </a:r>
            <a:endParaRPr/>
          </a:p>
        </p:txBody>
      </p:sp>
      <p:sp>
        <p:nvSpPr>
          <p:cNvPr id="542" name="Google Shape;542;p9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jp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Kapitelüberschrift_Bühnenbild">
  <p:cSld name="Kapitelüberschrift_Bühnenbild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7"/>
          <p:cNvSpPr txBox="1"/>
          <p:nvPr>
            <p:ph idx="10" type="dt"/>
          </p:nvPr>
        </p:nvSpPr>
        <p:spPr>
          <a:xfrm>
            <a:off x="624703" y="4824163"/>
            <a:ext cx="616722" cy="24894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37"/>
          <p:cNvSpPr txBox="1"/>
          <p:nvPr>
            <p:ph idx="11" type="ftr"/>
          </p:nvPr>
        </p:nvSpPr>
        <p:spPr>
          <a:xfrm>
            <a:off x="1173892" y="4824163"/>
            <a:ext cx="5458863" cy="24894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37"/>
          <p:cNvSpPr txBox="1"/>
          <p:nvPr>
            <p:ph idx="12" type="sldNum"/>
          </p:nvPr>
        </p:nvSpPr>
        <p:spPr>
          <a:xfrm>
            <a:off x="345058" y="4824163"/>
            <a:ext cx="343917" cy="24894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r>
              <a:rPr lang="de-DE"/>
              <a:t>  |</a:t>
            </a:r>
            <a:endParaRPr/>
          </a:p>
        </p:txBody>
      </p:sp>
      <p:sp>
        <p:nvSpPr>
          <p:cNvPr id="21" name="Google Shape;21;p37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2" name="Google Shape;22;p37"/>
          <p:cNvSpPr/>
          <p:nvPr>
            <p:ph idx="2" type="pic"/>
          </p:nvPr>
        </p:nvSpPr>
        <p:spPr>
          <a:xfrm>
            <a:off x="0" y="1314450"/>
            <a:ext cx="9144000" cy="3829050"/>
          </a:xfrm>
          <a:prstGeom prst="flowChartManualInput">
            <a:avLst/>
          </a:prstGeom>
          <a:noFill/>
          <a:ln>
            <a:noFill/>
          </a:ln>
        </p:spPr>
      </p:sp>
      <p:sp>
        <p:nvSpPr>
          <p:cNvPr id="23" name="Google Shape;23;p37"/>
          <p:cNvSpPr txBox="1"/>
          <p:nvPr>
            <p:ph idx="1" type="body"/>
          </p:nvPr>
        </p:nvSpPr>
        <p:spPr>
          <a:xfrm>
            <a:off x="713740" y="304800"/>
            <a:ext cx="7407275" cy="5810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2800"/>
              <a:buNone/>
              <a:defRPr b="1" sz="2800">
                <a:solidFill>
                  <a:srgbClr val="FF0000"/>
                </a:solidFill>
              </a:defRPr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SzPts val="2800"/>
              <a:buChar char="–"/>
              <a:defRPr b="1" sz="2800">
                <a:solidFill>
                  <a:srgbClr val="FF0000"/>
                </a:solidFill>
              </a:defRPr>
            </a:lvl2pPr>
            <a:lvl3pPr indent="-406400" lvl="2" marL="1371600" algn="l">
              <a:spcBef>
                <a:spcPts val="560"/>
              </a:spcBef>
              <a:spcAft>
                <a:spcPts val="0"/>
              </a:spcAft>
              <a:buSzPts val="2800"/>
              <a:buChar char="•"/>
              <a:defRPr b="1" sz="2800">
                <a:solidFill>
                  <a:srgbClr val="FF0000"/>
                </a:solidFill>
              </a:defRPr>
            </a:lvl3pPr>
            <a:lvl4pPr indent="-406400" lvl="3" marL="1828800" algn="l">
              <a:spcBef>
                <a:spcPts val="560"/>
              </a:spcBef>
              <a:spcAft>
                <a:spcPts val="0"/>
              </a:spcAft>
              <a:buSzPts val="2800"/>
              <a:buChar char="–"/>
              <a:defRPr b="1" sz="2800">
                <a:solidFill>
                  <a:srgbClr val="FF0000"/>
                </a:solidFill>
              </a:defRPr>
            </a:lvl4pPr>
            <a:lvl5pPr indent="-406400" lvl="4" marL="2286000" algn="l">
              <a:spcBef>
                <a:spcPts val="560"/>
              </a:spcBef>
              <a:spcAft>
                <a:spcPts val="0"/>
              </a:spcAft>
              <a:buSzPts val="2800"/>
              <a:buChar char="»"/>
              <a:defRPr b="1" sz="2800">
                <a:solidFill>
                  <a:srgbClr val="FF0000"/>
                </a:solidFill>
              </a:defRPr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37"/>
          <p:cNvSpPr txBox="1"/>
          <p:nvPr>
            <p:ph idx="3" type="subTitle"/>
          </p:nvPr>
        </p:nvSpPr>
        <p:spPr>
          <a:xfrm>
            <a:off x="716222" y="962025"/>
            <a:ext cx="4921482" cy="3714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Autofit/>
          </a:bodyPr>
          <a:lstStyle>
            <a:lvl1pPr lvl="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accent6"/>
                </a:solidFill>
              </a:defRPr>
            </a:lvl1pPr>
            <a:lvl2pPr lvl="1" algn="ctr">
              <a:spcBef>
                <a:spcPts val="360"/>
              </a:spcBef>
              <a:spcAft>
                <a:spcPts val="0"/>
              </a:spcAft>
              <a:buSzPts val="1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28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28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28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5" name="Google Shape;25;p37"/>
          <p:cNvSpPr txBox="1"/>
          <p:nvPr>
            <p:ph idx="4" type="body"/>
          </p:nvPr>
        </p:nvSpPr>
        <p:spPr>
          <a:xfrm>
            <a:off x="6762605" y="3511232"/>
            <a:ext cx="2358990" cy="210216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91425" wrap="square" tIns="45700">
            <a:noAutofit/>
          </a:bodyPr>
          <a:lstStyle>
            <a:lvl1pPr indent="-228600" lvl="0" marL="457200" algn="r">
              <a:spcBef>
                <a:spcPts val="3000"/>
              </a:spcBef>
              <a:spcAft>
                <a:spcPts val="0"/>
              </a:spcAft>
              <a:buSzPts val="15000"/>
              <a:buNone/>
              <a:defRPr b="1" sz="15000">
                <a:solidFill>
                  <a:srgbClr val="D8D8D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Zwischenfazit Beton ohne weiss">
  <p:cSld name="Zwischenfazit Beton ohne weiss"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Google Shape;83;p4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46"/>
          <p:cNvSpPr txBox="1"/>
          <p:nvPr>
            <p:ph type="title"/>
          </p:nvPr>
        </p:nvSpPr>
        <p:spPr>
          <a:xfrm>
            <a:off x="457200" y="339627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Century Gothic"/>
              <a:buNone/>
              <a:defRPr sz="28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5" name="Google Shape;85;p46"/>
          <p:cNvSpPr txBox="1"/>
          <p:nvPr>
            <p:ph idx="1" type="body"/>
          </p:nvPr>
        </p:nvSpPr>
        <p:spPr>
          <a:xfrm>
            <a:off x="457200" y="1196975"/>
            <a:ext cx="8229600" cy="33067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6" name="Google Shape;86;p46"/>
          <p:cNvSpPr txBox="1"/>
          <p:nvPr>
            <p:ph idx="10" type="dt"/>
          </p:nvPr>
        </p:nvSpPr>
        <p:spPr>
          <a:xfrm>
            <a:off x="624703" y="4824163"/>
            <a:ext cx="616722" cy="24894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7" name="Google Shape;87;p46"/>
          <p:cNvSpPr txBox="1"/>
          <p:nvPr>
            <p:ph idx="11" type="ftr"/>
          </p:nvPr>
        </p:nvSpPr>
        <p:spPr>
          <a:xfrm>
            <a:off x="1173892" y="4824163"/>
            <a:ext cx="5458863" cy="24894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8" name="Google Shape;88;p46"/>
          <p:cNvSpPr txBox="1"/>
          <p:nvPr>
            <p:ph idx="12" type="sldNum"/>
          </p:nvPr>
        </p:nvSpPr>
        <p:spPr>
          <a:xfrm>
            <a:off x="345058" y="4824163"/>
            <a:ext cx="343917" cy="24894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r>
              <a:rPr lang="de-DE"/>
              <a:t>  |</a:t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stimonial/Produktbeschreibung">
  <p:cSld name="Testimonial/Produktbeschreibung"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Google Shape;90;p4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47"/>
          <p:cNvSpPr txBox="1"/>
          <p:nvPr>
            <p:ph type="ctrTitle"/>
          </p:nvPr>
        </p:nvSpPr>
        <p:spPr>
          <a:xfrm>
            <a:off x="688976" y="980440"/>
            <a:ext cx="6897600" cy="33192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52400" rotWithShape="0" algn="tl" dir="2700000" dist="50800">
              <a:srgbClr val="000000">
                <a:alpha val="40000"/>
              </a:srgbClr>
            </a:outerShdw>
          </a:effectLst>
        </p:spPr>
        <p:txBody>
          <a:bodyPr anchorCtr="0" anchor="t" bIns="46800" lIns="180000" spcFirstLastPara="1" rIns="648000" wrap="square" tIns="1800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entury Gothic"/>
              <a:buNone/>
              <a:defRPr b="1" sz="2400" cap="none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2" name="Google Shape;92;p47"/>
          <p:cNvSpPr txBox="1"/>
          <p:nvPr>
            <p:ph idx="1" type="subTitle"/>
          </p:nvPr>
        </p:nvSpPr>
        <p:spPr>
          <a:xfrm>
            <a:off x="868516" y="1472275"/>
            <a:ext cx="4344711" cy="25332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rmAutofit/>
          </a:bodyPr>
          <a:lstStyle>
            <a:lvl1pPr lvl="0" algn="l">
              <a:lnSpc>
                <a:spcPct val="142857"/>
              </a:lnSpc>
              <a:spcBef>
                <a:spcPts val="28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accent6"/>
                </a:solidFill>
              </a:defRPr>
            </a:lvl1pPr>
            <a:lvl2pPr lvl="1" algn="ctr">
              <a:spcBef>
                <a:spcPts val="360"/>
              </a:spcBef>
              <a:spcAft>
                <a:spcPts val="0"/>
              </a:spcAft>
              <a:buSzPts val="1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28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28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28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93" name="Google Shape;93;p47"/>
          <p:cNvSpPr/>
          <p:nvPr>
            <p:ph idx="2" type="pic"/>
          </p:nvPr>
        </p:nvSpPr>
        <p:spPr>
          <a:xfrm>
            <a:off x="5361763" y="502921"/>
            <a:ext cx="2542717" cy="4414520"/>
          </a:xfrm>
          <a:prstGeom prst="rect">
            <a:avLst/>
          </a:prstGeom>
          <a:noFill/>
          <a:ln>
            <a:noFill/>
          </a:ln>
        </p:spPr>
      </p:sp>
      <p:sp>
        <p:nvSpPr>
          <p:cNvPr id="94" name="Google Shape;94;p47"/>
          <p:cNvSpPr txBox="1"/>
          <p:nvPr>
            <p:ph idx="10" type="dt"/>
          </p:nvPr>
        </p:nvSpPr>
        <p:spPr>
          <a:xfrm>
            <a:off x="624703" y="4824163"/>
            <a:ext cx="616722" cy="24894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5" name="Google Shape;95;p47"/>
          <p:cNvSpPr txBox="1"/>
          <p:nvPr>
            <p:ph idx="11" type="ftr"/>
          </p:nvPr>
        </p:nvSpPr>
        <p:spPr>
          <a:xfrm>
            <a:off x="1173892" y="4824163"/>
            <a:ext cx="5458863" cy="24894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6" name="Google Shape;96;p47"/>
          <p:cNvSpPr txBox="1"/>
          <p:nvPr>
            <p:ph idx="12" type="sldNum"/>
          </p:nvPr>
        </p:nvSpPr>
        <p:spPr>
          <a:xfrm>
            <a:off x="345058" y="4824163"/>
            <a:ext cx="343917" cy="24894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r>
              <a:rPr lang="de-DE"/>
              <a:t>  |</a:t>
            </a: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Kapitelüberschrift_Bühnenbild">
  <p:cSld name="1_Kapitelüberschrift_Bühnenbild"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48"/>
          <p:cNvSpPr/>
          <p:nvPr>
            <p:ph idx="2" type="media"/>
          </p:nvPr>
        </p:nvSpPr>
        <p:spPr>
          <a:xfrm>
            <a:off x="-7937" y="938077"/>
            <a:ext cx="9167502" cy="420542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Autofit/>
          </a:bodyPr>
          <a:lstStyle>
            <a:lvl1pPr lvl="0" marR="0" rtl="0" algn="l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–"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28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28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b="0" i="0" sz="1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28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»"/>
              <a:defRPr b="0" i="0" sz="1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99" name="Google Shape;99;p48"/>
          <p:cNvSpPr/>
          <p:nvPr/>
        </p:nvSpPr>
        <p:spPr>
          <a:xfrm rot="10800000">
            <a:off x="-7937" y="0"/>
            <a:ext cx="9170241" cy="1318260"/>
          </a:xfrm>
          <a:custGeom>
            <a:rect b="b" l="l" r="r" t="t"/>
            <a:pathLst>
              <a:path extrusionOk="0" h="10000" w="10020">
                <a:moveTo>
                  <a:pt x="3" y="2867"/>
                </a:moveTo>
                <a:lnTo>
                  <a:pt x="10020" y="0"/>
                </a:lnTo>
                <a:lnTo>
                  <a:pt x="10020" y="10000"/>
                </a:lnTo>
                <a:lnTo>
                  <a:pt x="20" y="10000"/>
                </a:lnTo>
                <a:cubicBezTo>
                  <a:pt x="37" y="8355"/>
                  <a:pt x="-14" y="4512"/>
                  <a:pt x="3" y="2867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0" name="Google Shape;100;p48"/>
          <p:cNvSpPr txBox="1"/>
          <p:nvPr>
            <p:ph idx="1" type="body"/>
          </p:nvPr>
        </p:nvSpPr>
        <p:spPr>
          <a:xfrm>
            <a:off x="713740" y="304800"/>
            <a:ext cx="7407275" cy="5810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2800"/>
              <a:buNone/>
              <a:defRPr b="1" sz="2800">
                <a:solidFill>
                  <a:srgbClr val="FF0000"/>
                </a:solidFill>
              </a:defRPr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SzPts val="2800"/>
              <a:buChar char="–"/>
              <a:defRPr b="1" sz="2800">
                <a:solidFill>
                  <a:srgbClr val="FF0000"/>
                </a:solidFill>
              </a:defRPr>
            </a:lvl2pPr>
            <a:lvl3pPr indent="-406400" lvl="2" marL="1371600" algn="l">
              <a:spcBef>
                <a:spcPts val="560"/>
              </a:spcBef>
              <a:spcAft>
                <a:spcPts val="0"/>
              </a:spcAft>
              <a:buSzPts val="2800"/>
              <a:buChar char="•"/>
              <a:defRPr b="1" sz="2800">
                <a:solidFill>
                  <a:srgbClr val="FF0000"/>
                </a:solidFill>
              </a:defRPr>
            </a:lvl3pPr>
            <a:lvl4pPr indent="-406400" lvl="3" marL="1828800" algn="l">
              <a:spcBef>
                <a:spcPts val="560"/>
              </a:spcBef>
              <a:spcAft>
                <a:spcPts val="0"/>
              </a:spcAft>
              <a:buSzPts val="2800"/>
              <a:buChar char="–"/>
              <a:defRPr b="1" sz="2800">
                <a:solidFill>
                  <a:srgbClr val="FF0000"/>
                </a:solidFill>
              </a:defRPr>
            </a:lvl4pPr>
            <a:lvl5pPr indent="-406400" lvl="4" marL="2286000" algn="l">
              <a:spcBef>
                <a:spcPts val="560"/>
              </a:spcBef>
              <a:spcAft>
                <a:spcPts val="0"/>
              </a:spcAft>
              <a:buSzPts val="2800"/>
              <a:buChar char="»"/>
              <a:defRPr b="1" sz="2800">
                <a:solidFill>
                  <a:srgbClr val="FF0000"/>
                </a:solidFill>
              </a:defRPr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1" name="Google Shape;101;p48"/>
          <p:cNvSpPr/>
          <p:nvPr/>
        </p:nvSpPr>
        <p:spPr>
          <a:xfrm>
            <a:off x="-7937" y="4625340"/>
            <a:ext cx="9289097" cy="51816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el und Inhalt">
  <p:cSld name="Titel und Inhalt"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49"/>
          <p:cNvSpPr txBox="1"/>
          <p:nvPr>
            <p:ph type="title"/>
          </p:nvPr>
        </p:nvSpPr>
        <p:spPr>
          <a:xfrm>
            <a:off x="457200" y="347915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4" name="Google Shape;104;p49"/>
          <p:cNvSpPr txBox="1"/>
          <p:nvPr>
            <p:ph idx="1" type="body"/>
          </p:nvPr>
        </p:nvSpPr>
        <p:spPr>
          <a:xfrm>
            <a:off x="457200" y="1171009"/>
            <a:ext cx="8229600" cy="32147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105" name="Google Shape;105;p4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1"/>
            <a:ext cx="9143998" cy="406352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49"/>
          <p:cNvSpPr txBox="1"/>
          <p:nvPr>
            <p:ph idx="2" type="body"/>
          </p:nvPr>
        </p:nvSpPr>
        <p:spPr>
          <a:xfrm>
            <a:off x="7691805" y="-70337"/>
            <a:ext cx="1132339" cy="6451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Autofit/>
          </a:bodyPr>
          <a:lstStyle>
            <a:lvl1pPr indent="-228600" lvl="0" marL="457200" algn="r">
              <a:spcBef>
                <a:spcPts val="560"/>
              </a:spcBef>
              <a:spcAft>
                <a:spcPts val="0"/>
              </a:spcAft>
              <a:buSzPts val="2800"/>
              <a:buNone/>
              <a:defRPr b="1" sz="2800">
                <a:solidFill>
                  <a:schemeClr val="dk1"/>
                </a:solidFill>
              </a:defRPr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7" name="Google Shape;107;p49"/>
          <p:cNvSpPr txBox="1"/>
          <p:nvPr>
            <p:ph idx="3" type="body"/>
          </p:nvPr>
        </p:nvSpPr>
        <p:spPr>
          <a:xfrm>
            <a:off x="1452195" y="1"/>
            <a:ext cx="6239610" cy="4063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91425" wrap="square" tIns="45700">
            <a:normAutofit/>
          </a:bodyPr>
          <a:lstStyle>
            <a:lvl1pPr indent="-228600" lvl="0" marL="457200" algn="ctr">
              <a:spcBef>
                <a:spcPts val="240"/>
              </a:spcBef>
              <a:spcAft>
                <a:spcPts val="0"/>
              </a:spcAft>
              <a:buSzPts val="1200"/>
              <a:buNone/>
              <a:defRPr b="1" sz="1200">
                <a:solidFill>
                  <a:schemeClr val="accent6"/>
                </a:solidFill>
              </a:defRPr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8" name="Google Shape;108;p49"/>
          <p:cNvSpPr txBox="1"/>
          <p:nvPr>
            <p:ph idx="10" type="dt"/>
          </p:nvPr>
        </p:nvSpPr>
        <p:spPr>
          <a:xfrm>
            <a:off x="624703" y="4824163"/>
            <a:ext cx="616722" cy="24894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9" name="Google Shape;109;p49"/>
          <p:cNvSpPr txBox="1"/>
          <p:nvPr>
            <p:ph idx="11" type="ftr"/>
          </p:nvPr>
        </p:nvSpPr>
        <p:spPr>
          <a:xfrm>
            <a:off x="1173892" y="4824163"/>
            <a:ext cx="5458863" cy="24894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0" name="Google Shape;110;p49"/>
          <p:cNvSpPr txBox="1"/>
          <p:nvPr>
            <p:ph idx="12" type="sldNum"/>
          </p:nvPr>
        </p:nvSpPr>
        <p:spPr>
          <a:xfrm>
            <a:off x="345058" y="4824163"/>
            <a:ext cx="343917" cy="24894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r>
              <a:rPr lang="de-DE"/>
              <a:t>  |</a:t>
            </a: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el und Inhalt ohne Kopfzeile">
  <p:cSld name="Titel und Inhalt ohne Kopfzeile"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50"/>
          <p:cNvSpPr txBox="1"/>
          <p:nvPr>
            <p:ph idx="1" type="body"/>
          </p:nvPr>
        </p:nvSpPr>
        <p:spPr>
          <a:xfrm>
            <a:off x="457200" y="1041151"/>
            <a:ext cx="8229600" cy="307636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3" name="Google Shape;113;p50"/>
          <p:cNvSpPr txBox="1"/>
          <p:nvPr>
            <p:ph type="title"/>
          </p:nvPr>
        </p:nvSpPr>
        <p:spPr>
          <a:xfrm>
            <a:off x="457200" y="122635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4" name="Google Shape;114;p50"/>
          <p:cNvSpPr txBox="1"/>
          <p:nvPr>
            <p:ph idx="10" type="dt"/>
          </p:nvPr>
        </p:nvSpPr>
        <p:spPr>
          <a:xfrm>
            <a:off x="624703" y="4824163"/>
            <a:ext cx="616722" cy="24894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5" name="Google Shape;115;p50"/>
          <p:cNvSpPr txBox="1"/>
          <p:nvPr>
            <p:ph idx="11" type="ftr"/>
          </p:nvPr>
        </p:nvSpPr>
        <p:spPr>
          <a:xfrm>
            <a:off x="1173892" y="4824163"/>
            <a:ext cx="5458863" cy="24894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6" name="Google Shape;116;p50"/>
          <p:cNvSpPr txBox="1"/>
          <p:nvPr>
            <p:ph idx="12" type="sldNum"/>
          </p:nvPr>
        </p:nvSpPr>
        <p:spPr>
          <a:xfrm>
            <a:off x="345058" y="4824163"/>
            <a:ext cx="343917" cy="24894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r>
              <a:rPr lang="de-DE"/>
              <a:t>  |</a:t>
            </a: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mit Bild Perspektive ohne Kopfzeile">
  <p:cSld name="Text mit Bild Perspektive ohne Kopfzeile"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51"/>
          <p:cNvSpPr txBox="1"/>
          <p:nvPr>
            <p:ph type="title"/>
          </p:nvPr>
        </p:nvSpPr>
        <p:spPr>
          <a:xfrm>
            <a:off x="457200" y="202772"/>
            <a:ext cx="3475703" cy="857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9" name="Google Shape;119;p51"/>
          <p:cNvSpPr txBox="1"/>
          <p:nvPr>
            <p:ph idx="1" type="body"/>
          </p:nvPr>
        </p:nvSpPr>
        <p:spPr>
          <a:xfrm>
            <a:off x="457200" y="1171009"/>
            <a:ext cx="3475703" cy="31677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0" name="Google Shape;120;p51"/>
          <p:cNvSpPr/>
          <p:nvPr>
            <p:ph idx="2" type="pic"/>
          </p:nvPr>
        </p:nvSpPr>
        <p:spPr>
          <a:xfrm>
            <a:off x="3042471" y="406353"/>
            <a:ext cx="6181200" cy="37368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  <a:effectLst>
            <a:outerShdw blurRad="152400" rotWithShape="0" algn="tl" dir="2700000" dist="50800">
              <a:srgbClr val="000000">
                <a:alpha val="64705"/>
              </a:srgbClr>
            </a:outerShdw>
          </a:effectLst>
        </p:spPr>
      </p:sp>
      <p:sp>
        <p:nvSpPr>
          <p:cNvPr id="121" name="Google Shape;121;p51"/>
          <p:cNvSpPr txBox="1"/>
          <p:nvPr>
            <p:ph idx="10" type="dt"/>
          </p:nvPr>
        </p:nvSpPr>
        <p:spPr>
          <a:xfrm>
            <a:off x="624703" y="4824163"/>
            <a:ext cx="616722" cy="24894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2" name="Google Shape;122;p51"/>
          <p:cNvSpPr txBox="1"/>
          <p:nvPr>
            <p:ph idx="11" type="ftr"/>
          </p:nvPr>
        </p:nvSpPr>
        <p:spPr>
          <a:xfrm>
            <a:off x="1173892" y="4824163"/>
            <a:ext cx="5458863" cy="24894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3" name="Google Shape;123;p51"/>
          <p:cNvSpPr txBox="1"/>
          <p:nvPr>
            <p:ph idx="12" type="sldNum"/>
          </p:nvPr>
        </p:nvSpPr>
        <p:spPr>
          <a:xfrm>
            <a:off x="345058" y="4824163"/>
            <a:ext cx="343917" cy="24894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r>
              <a:rPr lang="de-DE"/>
              <a:t>  |</a:t>
            </a: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mit Bild Perspektive">
  <p:cSld name="Text mit Bild Perspektive"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Google Shape;125;p5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1"/>
            <a:ext cx="9143998" cy="406352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52"/>
          <p:cNvSpPr txBox="1"/>
          <p:nvPr>
            <p:ph type="title"/>
          </p:nvPr>
        </p:nvSpPr>
        <p:spPr>
          <a:xfrm>
            <a:off x="457200" y="574849"/>
            <a:ext cx="4086578" cy="8520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entury Gothic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7" name="Google Shape;127;p52"/>
          <p:cNvSpPr txBox="1"/>
          <p:nvPr>
            <p:ph idx="1" type="body"/>
          </p:nvPr>
        </p:nvSpPr>
        <p:spPr>
          <a:xfrm>
            <a:off x="457200" y="1426881"/>
            <a:ext cx="3982720" cy="293210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8" name="Google Shape;128;p52"/>
          <p:cNvSpPr txBox="1"/>
          <p:nvPr>
            <p:ph idx="2" type="body"/>
          </p:nvPr>
        </p:nvSpPr>
        <p:spPr>
          <a:xfrm>
            <a:off x="7691805" y="-70337"/>
            <a:ext cx="1132339" cy="6451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Autofit/>
          </a:bodyPr>
          <a:lstStyle>
            <a:lvl1pPr indent="-228600" lvl="0" marL="457200" algn="r">
              <a:spcBef>
                <a:spcPts val="560"/>
              </a:spcBef>
              <a:spcAft>
                <a:spcPts val="0"/>
              </a:spcAft>
              <a:buSzPts val="2800"/>
              <a:buNone/>
              <a:defRPr b="1" sz="2800">
                <a:solidFill>
                  <a:schemeClr val="dk1"/>
                </a:solidFill>
              </a:defRPr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9" name="Google Shape;129;p52"/>
          <p:cNvSpPr txBox="1"/>
          <p:nvPr>
            <p:ph idx="3" type="body"/>
          </p:nvPr>
        </p:nvSpPr>
        <p:spPr>
          <a:xfrm>
            <a:off x="1452195" y="1"/>
            <a:ext cx="6239610" cy="4063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91425" wrap="square" tIns="45700">
            <a:normAutofit/>
          </a:bodyPr>
          <a:lstStyle>
            <a:lvl1pPr indent="-228600" lvl="0" marL="457200" algn="ctr">
              <a:spcBef>
                <a:spcPts val="240"/>
              </a:spcBef>
              <a:spcAft>
                <a:spcPts val="0"/>
              </a:spcAft>
              <a:buSzPts val="1200"/>
              <a:buNone/>
              <a:defRPr b="1" sz="1200">
                <a:solidFill>
                  <a:schemeClr val="accent6"/>
                </a:solidFill>
              </a:defRPr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0" name="Google Shape;130;p52"/>
          <p:cNvSpPr/>
          <p:nvPr>
            <p:ph idx="4" type="pic"/>
          </p:nvPr>
        </p:nvSpPr>
        <p:spPr>
          <a:xfrm>
            <a:off x="3042471" y="406353"/>
            <a:ext cx="6181200" cy="37368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  <a:effectLst>
            <a:outerShdw blurRad="152400" rotWithShape="0" algn="tl" dir="2700000" dist="50800">
              <a:srgbClr val="000000">
                <a:alpha val="64705"/>
              </a:srgbClr>
            </a:outerShdw>
          </a:effectLst>
        </p:spPr>
      </p:sp>
      <p:sp>
        <p:nvSpPr>
          <p:cNvPr id="131" name="Google Shape;131;p52"/>
          <p:cNvSpPr txBox="1"/>
          <p:nvPr>
            <p:ph idx="10" type="dt"/>
          </p:nvPr>
        </p:nvSpPr>
        <p:spPr>
          <a:xfrm>
            <a:off x="624703" y="4824163"/>
            <a:ext cx="616722" cy="24894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2" name="Google Shape;132;p52"/>
          <p:cNvSpPr txBox="1"/>
          <p:nvPr>
            <p:ph idx="11" type="ftr"/>
          </p:nvPr>
        </p:nvSpPr>
        <p:spPr>
          <a:xfrm>
            <a:off x="1173892" y="4824163"/>
            <a:ext cx="5458863" cy="24894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3" name="Google Shape;133;p52"/>
          <p:cNvSpPr txBox="1"/>
          <p:nvPr>
            <p:ph idx="12" type="sldNum"/>
          </p:nvPr>
        </p:nvSpPr>
        <p:spPr>
          <a:xfrm>
            <a:off x="345058" y="4824163"/>
            <a:ext cx="343917" cy="24894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r>
              <a:rPr lang="de-DE"/>
              <a:t>  |</a:t>
            </a:r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mit Bild ohne Kopfzeile">
  <p:cSld name="Text mit Bild ohne Kopfzeile"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53"/>
          <p:cNvSpPr txBox="1"/>
          <p:nvPr>
            <p:ph type="title"/>
          </p:nvPr>
        </p:nvSpPr>
        <p:spPr>
          <a:xfrm>
            <a:off x="457200" y="83285"/>
            <a:ext cx="8229600" cy="93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entury Gothic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6" name="Google Shape;136;p53"/>
          <p:cNvSpPr txBox="1"/>
          <p:nvPr>
            <p:ph idx="1" type="body"/>
          </p:nvPr>
        </p:nvSpPr>
        <p:spPr>
          <a:xfrm>
            <a:off x="457200" y="1041151"/>
            <a:ext cx="3982720" cy="331783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7" name="Google Shape;137;p53"/>
          <p:cNvSpPr/>
          <p:nvPr>
            <p:ph idx="2" type="pic"/>
          </p:nvPr>
        </p:nvSpPr>
        <p:spPr>
          <a:xfrm>
            <a:off x="4906963" y="1041515"/>
            <a:ext cx="3779837" cy="3317125"/>
          </a:xfrm>
          <a:prstGeom prst="rect">
            <a:avLst/>
          </a:prstGeom>
          <a:gradFill>
            <a:gsLst>
              <a:gs pos="0">
                <a:srgbClr val="FF0000"/>
              </a:gs>
              <a:gs pos="100000">
                <a:schemeClr val="accent2"/>
              </a:gs>
            </a:gsLst>
            <a:lin ang="16200000" scaled="0"/>
          </a:gradFill>
          <a:ln>
            <a:noFill/>
          </a:ln>
        </p:spPr>
      </p:sp>
      <p:sp>
        <p:nvSpPr>
          <p:cNvPr id="138" name="Google Shape;138;p53"/>
          <p:cNvSpPr txBox="1"/>
          <p:nvPr>
            <p:ph idx="10" type="dt"/>
          </p:nvPr>
        </p:nvSpPr>
        <p:spPr>
          <a:xfrm>
            <a:off x="624703" y="4824163"/>
            <a:ext cx="616722" cy="24894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9" name="Google Shape;139;p53"/>
          <p:cNvSpPr txBox="1"/>
          <p:nvPr>
            <p:ph idx="11" type="ftr"/>
          </p:nvPr>
        </p:nvSpPr>
        <p:spPr>
          <a:xfrm>
            <a:off x="1173892" y="4824163"/>
            <a:ext cx="5458863" cy="24894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0" name="Google Shape;140;p53"/>
          <p:cNvSpPr txBox="1"/>
          <p:nvPr>
            <p:ph idx="12" type="sldNum"/>
          </p:nvPr>
        </p:nvSpPr>
        <p:spPr>
          <a:xfrm>
            <a:off x="345058" y="4824163"/>
            <a:ext cx="343917" cy="24894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r>
              <a:rPr lang="de-DE"/>
              <a:t>  |</a:t>
            </a: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mit Bild">
  <p:cSld name="Text mit Bild"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Google Shape;142;p5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1"/>
            <a:ext cx="9143998" cy="406352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54"/>
          <p:cNvSpPr txBox="1"/>
          <p:nvPr>
            <p:ph type="title"/>
          </p:nvPr>
        </p:nvSpPr>
        <p:spPr>
          <a:xfrm>
            <a:off x="457200" y="347915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entury Gothic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4" name="Google Shape;144;p54"/>
          <p:cNvSpPr txBox="1"/>
          <p:nvPr>
            <p:ph idx="1" type="body"/>
          </p:nvPr>
        </p:nvSpPr>
        <p:spPr>
          <a:xfrm>
            <a:off x="457200" y="1426881"/>
            <a:ext cx="3982720" cy="293210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5" name="Google Shape;145;p54"/>
          <p:cNvSpPr/>
          <p:nvPr>
            <p:ph idx="2" type="pic"/>
          </p:nvPr>
        </p:nvSpPr>
        <p:spPr>
          <a:xfrm>
            <a:off x="4906963" y="1427163"/>
            <a:ext cx="3779837" cy="2931477"/>
          </a:xfrm>
          <a:prstGeom prst="rect">
            <a:avLst/>
          </a:prstGeom>
          <a:gradFill>
            <a:gsLst>
              <a:gs pos="0">
                <a:srgbClr val="FF0000"/>
              </a:gs>
              <a:gs pos="100000">
                <a:schemeClr val="accent2"/>
              </a:gs>
            </a:gsLst>
            <a:lin ang="16200000" scaled="0"/>
          </a:gradFill>
          <a:ln>
            <a:noFill/>
          </a:ln>
        </p:spPr>
      </p:sp>
      <p:sp>
        <p:nvSpPr>
          <p:cNvPr id="146" name="Google Shape;146;p54"/>
          <p:cNvSpPr txBox="1"/>
          <p:nvPr>
            <p:ph idx="3" type="body"/>
          </p:nvPr>
        </p:nvSpPr>
        <p:spPr>
          <a:xfrm>
            <a:off x="7691805" y="-70337"/>
            <a:ext cx="1132339" cy="6451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Autofit/>
          </a:bodyPr>
          <a:lstStyle>
            <a:lvl1pPr indent="-228600" lvl="0" marL="457200" algn="r">
              <a:spcBef>
                <a:spcPts val="560"/>
              </a:spcBef>
              <a:spcAft>
                <a:spcPts val="0"/>
              </a:spcAft>
              <a:buSzPts val="2800"/>
              <a:buNone/>
              <a:defRPr b="1" sz="2800">
                <a:solidFill>
                  <a:schemeClr val="dk1"/>
                </a:solidFill>
              </a:defRPr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7" name="Google Shape;147;p54"/>
          <p:cNvSpPr txBox="1"/>
          <p:nvPr>
            <p:ph idx="4" type="body"/>
          </p:nvPr>
        </p:nvSpPr>
        <p:spPr>
          <a:xfrm>
            <a:off x="1452195" y="1"/>
            <a:ext cx="6239610" cy="4063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91425" wrap="square" tIns="45700">
            <a:normAutofit/>
          </a:bodyPr>
          <a:lstStyle>
            <a:lvl1pPr indent="-228600" lvl="0" marL="457200" algn="ctr">
              <a:spcBef>
                <a:spcPts val="240"/>
              </a:spcBef>
              <a:spcAft>
                <a:spcPts val="0"/>
              </a:spcAft>
              <a:buSzPts val="1200"/>
              <a:buNone/>
              <a:defRPr b="1" sz="1200">
                <a:solidFill>
                  <a:schemeClr val="accent6"/>
                </a:solidFill>
              </a:defRPr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8" name="Google Shape;148;p54"/>
          <p:cNvSpPr txBox="1"/>
          <p:nvPr>
            <p:ph idx="10" type="dt"/>
          </p:nvPr>
        </p:nvSpPr>
        <p:spPr>
          <a:xfrm>
            <a:off x="624703" y="4824163"/>
            <a:ext cx="616722" cy="24894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9" name="Google Shape;149;p54"/>
          <p:cNvSpPr txBox="1"/>
          <p:nvPr>
            <p:ph idx="11" type="ftr"/>
          </p:nvPr>
        </p:nvSpPr>
        <p:spPr>
          <a:xfrm>
            <a:off x="1173892" y="4824163"/>
            <a:ext cx="5458863" cy="24894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0" name="Google Shape;150;p54"/>
          <p:cNvSpPr txBox="1"/>
          <p:nvPr>
            <p:ph idx="12" type="sldNum"/>
          </p:nvPr>
        </p:nvSpPr>
        <p:spPr>
          <a:xfrm>
            <a:off x="345058" y="4824163"/>
            <a:ext cx="343917" cy="24894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r>
              <a:rPr lang="de-DE"/>
              <a:t>  |</a:t>
            </a:r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lderreihen ohne Kopfzeile">
  <p:cSld name="Bilderreihen ohne Kopfzeile"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55"/>
          <p:cNvSpPr txBox="1"/>
          <p:nvPr>
            <p:ph type="title"/>
          </p:nvPr>
        </p:nvSpPr>
        <p:spPr>
          <a:xfrm>
            <a:off x="457200" y="181736"/>
            <a:ext cx="8229600" cy="69974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entury Gothic"/>
              <a:buNone/>
              <a:defRPr b="1" sz="24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3" name="Google Shape;153;p55"/>
          <p:cNvSpPr txBox="1"/>
          <p:nvPr>
            <p:ph idx="1" type="body"/>
          </p:nvPr>
        </p:nvSpPr>
        <p:spPr>
          <a:xfrm>
            <a:off x="457719" y="2209868"/>
            <a:ext cx="1890078" cy="213042"/>
          </a:xfrm>
          <a:prstGeom prst="rect">
            <a:avLst/>
          </a:prstGeom>
          <a:solidFill>
            <a:schemeClr val="lt2"/>
          </a:solidFill>
          <a:ln cap="flat" cmpd="sng" w="28575">
            <a:solidFill>
              <a:schemeClr val="lt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0" lIns="72000" spcFirstLastPara="1" rIns="72000" wrap="square" tIns="45700">
            <a:noAutofit/>
          </a:bodyPr>
          <a:lstStyle>
            <a:lvl1pPr indent="-228600" lvl="0" marL="457200" algn="ctr">
              <a:spcBef>
                <a:spcPts val="200"/>
              </a:spcBef>
              <a:spcAft>
                <a:spcPts val="0"/>
              </a:spcAft>
              <a:buSzPts val="1000"/>
              <a:buNone/>
              <a:defRPr b="1" i="0" sz="1000"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4" name="Google Shape;154;p55"/>
          <p:cNvSpPr txBox="1"/>
          <p:nvPr>
            <p:ph idx="2" type="body"/>
          </p:nvPr>
        </p:nvSpPr>
        <p:spPr>
          <a:xfrm>
            <a:off x="457200" y="2422910"/>
            <a:ext cx="1890078" cy="213042"/>
          </a:xfrm>
          <a:prstGeom prst="rect">
            <a:avLst/>
          </a:prstGeom>
          <a:solidFill>
            <a:schemeClr val="lt2"/>
          </a:solidFill>
          <a:ln cap="flat" cmpd="sng" w="28575">
            <a:solidFill>
              <a:schemeClr val="lt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6800" lIns="72000" spcFirstLastPara="1" rIns="72000" wrap="square" tIns="0">
            <a:noAutofit/>
          </a:bodyPr>
          <a:lstStyle>
            <a:lvl1pPr indent="-228600" lvl="0" marL="457200" algn="ctr">
              <a:spcBef>
                <a:spcPts val="200"/>
              </a:spcBef>
              <a:spcAft>
                <a:spcPts val="0"/>
              </a:spcAft>
              <a:buSzPts val="1000"/>
              <a:buNone/>
              <a:defRPr b="0" i="0" sz="1000"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5" name="Google Shape;155;p55"/>
          <p:cNvSpPr/>
          <p:nvPr>
            <p:ph idx="3" type="pic"/>
          </p:nvPr>
        </p:nvSpPr>
        <p:spPr>
          <a:xfrm>
            <a:off x="457200" y="1041151"/>
            <a:ext cx="1890713" cy="1168718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16200000" scaled="0"/>
          </a:gradFill>
          <a:ln cap="flat" cmpd="sng" w="28575">
            <a:solidFill>
              <a:srgbClr val="E6E6E6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156" name="Google Shape;156;p55"/>
          <p:cNvSpPr txBox="1"/>
          <p:nvPr>
            <p:ph idx="4" type="body"/>
          </p:nvPr>
        </p:nvSpPr>
        <p:spPr>
          <a:xfrm>
            <a:off x="2570797" y="2209868"/>
            <a:ext cx="1890078" cy="213042"/>
          </a:xfrm>
          <a:prstGeom prst="rect">
            <a:avLst/>
          </a:prstGeom>
          <a:solidFill>
            <a:schemeClr val="lt2"/>
          </a:solidFill>
          <a:ln cap="flat" cmpd="sng" w="28575">
            <a:solidFill>
              <a:schemeClr val="lt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0" lIns="72000" spcFirstLastPara="1" rIns="72000" wrap="square" tIns="45700">
            <a:noAutofit/>
          </a:bodyPr>
          <a:lstStyle>
            <a:lvl1pPr indent="-228600" lvl="0" marL="457200" algn="ctr">
              <a:spcBef>
                <a:spcPts val="200"/>
              </a:spcBef>
              <a:spcAft>
                <a:spcPts val="0"/>
              </a:spcAft>
              <a:buSzPts val="1000"/>
              <a:buNone/>
              <a:defRPr b="1" i="0" sz="1000"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7" name="Google Shape;157;p55"/>
          <p:cNvSpPr txBox="1"/>
          <p:nvPr>
            <p:ph idx="5" type="body"/>
          </p:nvPr>
        </p:nvSpPr>
        <p:spPr>
          <a:xfrm>
            <a:off x="2570797" y="2422910"/>
            <a:ext cx="1890078" cy="213042"/>
          </a:xfrm>
          <a:prstGeom prst="rect">
            <a:avLst/>
          </a:prstGeom>
          <a:solidFill>
            <a:schemeClr val="lt2"/>
          </a:solidFill>
          <a:ln cap="flat" cmpd="sng" w="28575">
            <a:solidFill>
              <a:schemeClr val="lt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6800" lIns="72000" spcFirstLastPara="1" rIns="72000" wrap="square" tIns="0">
            <a:noAutofit/>
          </a:bodyPr>
          <a:lstStyle>
            <a:lvl1pPr indent="-228600" lvl="0" marL="457200" algn="ctr">
              <a:spcBef>
                <a:spcPts val="200"/>
              </a:spcBef>
              <a:spcAft>
                <a:spcPts val="0"/>
              </a:spcAft>
              <a:buSzPts val="1000"/>
              <a:buNone/>
              <a:defRPr b="0" i="0" sz="1000"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8" name="Google Shape;158;p55"/>
          <p:cNvSpPr/>
          <p:nvPr>
            <p:ph idx="6" type="pic"/>
          </p:nvPr>
        </p:nvSpPr>
        <p:spPr>
          <a:xfrm>
            <a:off x="2570162" y="1041151"/>
            <a:ext cx="1890713" cy="1168718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16200000" scaled="0"/>
          </a:gradFill>
          <a:ln cap="flat" cmpd="sng" w="28575">
            <a:solidFill>
              <a:srgbClr val="E6E6E6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159" name="Google Shape;159;p55"/>
          <p:cNvSpPr txBox="1"/>
          <p:nvPr>
            <p:ph idx="7" type="body"/>
          </p:nvPr>
        </p:nvSpPr>
        <p:spPr>
          <a:xfrm>
            <a:off x="4683759" y="2209868"/>
            <a:ext cx="1890078" cy="213042"/>
          </a:xfrm>
          <a:prstGeom prst="rect">
            <a:avLst/>
          </a:prstGeom>
          <a:solidFill>
            <a:schemeClr val="lt2"/>
          </a:solidFill>
          <a:ln cap="flat" cmpd="sng" w="28575">
            <a:solidFill>
              <a:schemeClr val="lt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0" lIns="72000" spcFirstLastPara="1" rIns="72000" wrap="square" tIns="45700">
            <a:noAutofit/>
          </a:bodyPr>
          <a:lstStyle>
            <a:lvl1pPr indent="-228600" lvl="0" marL="457200" algn="ctr">
              <a:spcBef>
                <a:spcPts val="200"/>
              </a:spcBef>
              <a:spcAft>
                <a:spcPts val="0"/>
              </a:spcAft>
              <a:buSzPts val="1000"/>
              <a:buNone/>
              <a:defRPr b="1" i="0" sz="1000"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60" name="Google Shape;160;p55"/>
          <p:cNvSpPr txBox="1"/>
          <p:nvPr>
            <p:ph idx="8" type="body"/>
          </p:nvPr>
        </p:nvSpPr>
        <p:spPr>
          <a:xfrm>
            <a:off x="4683759" y="2422910"/>
            <a:ext cx="1890078" cy="213042"/>
          </a:xfrm>
          <a:prstGeom prst="rect">
            <a:avLst/>
          </a:prstGeom>
          <a:solidFill>
            <a:schemeClr val="lt2"/>
          </a:solidFill>
          <a:ln cap="flat" cmpd="sng" w="28575">
            <a:solidFill>
              <a:schemeClr val="lt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6800" lIns="72000" spcFirstLastPara="1" rIns="72000" wrap="square" tIns="0">
            <a:noAutofit/>
          </a:bodyPr>
          <a:lstStyle>
            <a:lvl1pPr indent="-228600" lvl="0" marL="457200" algn="ctr">
              <a:spcBef>
                <a:spcPts val="200"/>
              </a:spcBef>
              <a:spcAft>
                <a:spcPts val="0"/>
              </a:spcAft>
              <a:buSzPts val="1000"/>
              <a:buNone/>
              <a:defRPr b="0" i="0" sz="1000"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61" name="Google Shape;161;p55"/>
          <p:cNvSpPr/>
          <p:nvPr>
            <p:ph idx="9" type="pic"/>
          </p:nvPr>
        </p:nvSpPr>
        <p:spPr>
          <a:xfrm>
            <a:off x="4683124" y="1041151"/>
            <a:ext cx="1890713" cy="1168718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16200000" scaled="0"/>
          </a:gradFill>
          <a:ln cap="flat" cmpd="sng" w="28575">
            <a:solidFill>
              <a:srgbClr val="E6E6E6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162" name="Google Shape;162;p55"/>
          <p:cNvSpPr txBox="1"/>
          <p:nvPr>
            <p:ph idx="13" type="body"/>
          </p:nvPr>
        </p:nvSpPr>
        <p:spPr>
          <a:xfrm>
            <a:off x="6796606" y="2209868"/>
            <a:ext cx="1890078" cy="213042"/>
          </a:xfrm>
          <a:prstGeom prst="rect">
            <a:avLst/>
          </a:prstGeom>
          <a:solidFill>
            <a:schemeClr val="lt2"/>
          </a:solidFill>
          <a:ln cap="flat" cmpd="sng" w="28575">
            <a:solidFill>
              <a:schemeClr val="lt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0" lIns="72000" spcFirstLastPara="1" rIns="72000" wrap="square" tIns="45700">
            <a:noAutofit/>
          </a:bodyPr>
          <a:lstStyle>
            <a:lvl1pPr indent="-228600" lvl="0" marL="457200" algn="ctr">
              <a:spcBef>
                <a:spcPts val="200"/>
              </a:spcBef>
              <a:spcAft>
                <a:spcPts val="0"/>
              </a:spcAft>
              <a:buSzPts val="1000"/>
              <a:buNone/>
              <a:defRPr b="1" i="0" sz="1000"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63" name="Google Shape;163;p55"/>
          <p:cNvSpPr txBox="1"/>
          <p:nvPr>
            <p:ph idx="14" type="body"/>
          </p:nvPr>
        </p:nvSpPr>
        <p:spPr>
          <a:xfrm>
            <a:off x="6796087" y="2422910"/>
            <a:ext cx="1890078" cy="213042"/>
          </a:xfrm>
          <a:prstGeom prst="rect">
            <a:avLst/>
          </a:prstGeom>
          <a:solidFill>
            <a:schemeClr val="lt2"/>
          </a:solidFill>
          <a:ln cap="flat" cmpd="sng" w="28575">
            <a:solidFill>
              <a:schemeClr val="lt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6800" lIns="72000" spcFirstLastPara="1" rIns="72000" wrap="square" tIns="0">
            <a:noAutofit/>
          </a:bodyPr>
          <a:lstStyle>
            <a:lvl1pPr indent="-228600" lvl="0" marL="457200" algn="ctr">
              <a:spcBef>
                <a:spcPts val="200"/>
              </a:spcBef>
              <a:spcAft>
                <a:spcPts val="0"/>
              </a:spcAft>
              <a:buSzPts val="1000"/>
              <a:buNone/>
              <a:defRPr b="0" i="0" sz="1000"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64" name="Google Shape;164;p55"/>
          <p:cNvSpPr/>
          <p:nvPr>
            <p:ph idx="15" type="pic"/>
          </p:nvPr>
        </p:nvSpPr>
        <p:spPr>
          <a:xfrm>
            <a:off x="6796087" y="1041151"/>
            <a:ext cx="1890713" cy="1168718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16200000" scaled="0"/>
          </a:gradFill>
          <a:ln cap="flat" cmpd="sng" w="28575">
            <a:solidFill>
              <a:srgbClr val="E6E6E6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165" name="Google Shape;165;p55"/>
          <p:cNvSpPr txBox="1"/>
          <p:nvPr>
            <p:ph idx="16" type="body"/>
          </p:nvPr>
        </p:nvSpPr>
        <p:spPr>
          <a:xfrm>
            <a:off x="457719" y="4008487"/>
            <a:ext cx="1890078" cy="213042"/>
          </a:xfrm>
          <a:prstGeom prst="rect">
            <a:avLst/>
          </a:prstGeom>
          <a:solidFill>
            <a:schemeClr val="lt2"/>
          </a:solidFill>
          <a:ln cap="flat" cmpd="sng" w="28575">
            <a:solidFill>
              <a:schemeClr val="lt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0" lIns="72000" spcFirstLastPara="1" rIns="72000" wrap="square" tIns="45700">
            <a:noAutofit/>
          </a:bodyPr>
          <a:lstStyle>
            <a:lvl1pPr indent="-228600" lvl="0" marL="457200" algn="ctr">
              <a:spcBef>
                <a:spcPts val="200"/>
              </a:spcBef>
              <a:spcAft>
                <a:spcPts val="0"/>
              </a:spcAft>
              <a:buSzPts val="1000"/>
              <a:buNone/>
              <a:defRPr b="1" i="0" sz="1000"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66" name="Google Shape;166;p55"/>
          <p:cNvSpPr txBox="1"/>
          <p:nvPr>
            <p:ph idx="17" type="body"/>
          </p:nvPr>
        </p:nvSpPr>
        <p:spPr>
          <a:xfrm>
            <a:off x="457200" y="4221529"/>
            <a:ext cx="1890078" cy="213042"/>
          </a:xfrm>
          <a:prstGeom prst="rect">
            <a:avLst/>
          </a:prstGeom>
          <a:solidFill>
            <a:schemeClr val="lt2"/>
          </a:solidFill>
          <a:ln cap="flat" cmpd="sng" w="28575">
            <a:solidFill>
              <a:schemeClr val="lt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6800" lIns="72000" spcFirstLastPara="1" rIns="72000" wrap="square" tIns="0">
            <a:noAutofit/>
          </a:bodyPr>
          <a:lstStyle>
            <a:lvl1pPr indent="-228600" lvl="0" marL="457200" algn="ctr">
              <a:spcBef>
                <a:spcPts val="200"/>
              </a:spcBef>
              <a:spcAft>
                <a:spcPts val="0"/>
              </a:spcAft>
              <a:buSzPts val="1000"/>
              <a:buNone/>
              <a:defRPr b="0" i="0" sz="1000"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67" name="Google Shape;167;p55"/>
          <p:cNvSpPr/>
          <p:nvPr>
            <p:ph idx="18" type="pic"/>
          </p:nvPr>
        </p:nvSpPr>
        <p:spPr>
          <a:xfrm>
            <a:off x="457200" y="2839770"/>
            <a:ext cx="1890713" cy="1168718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16200000" scaled="0"/>
          </a:gradFill>
          <a:ln cap="flat" cmpd="sng" w="28575">
            <a:solidFill>
              <a:srgbClr val="E6E6E6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168" name="Google Shape;168;p55"/>
          <p:cNvSpPr txBox="1"/>
          <p:nvPr>
            <p:ph idx="19" type="body"/>
          </p:nvPr>
        </p:nvSpPr>
        <p:spPr>
          <a:xfrm>
            <a:off x="2570797" y="4008487"/>
            <a:ext cx="1890078" cy="213042"/>
          </a:xfrm>
          <a:prstGeom prst="rect">
            <a:avLst/>
          </a:prstGeom>
          <a:solidFill>
            <a:schemeClr val="lt2"/>
          </a:solidFill>
          <a:ln cap="flat" cmpd="sng" w="28575">
            <a:solidFill>
              <a:schemeClr val="lt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0" lIns="72000" spcFirstLastPara="1" rIns="72000" wrap="square" tIns="45700">
            <a:noAutofit/>
          </a:bodyPr>
          <a:lstStyle>
            <a:lvl1pPr indent="-228600" lvl="0" marL="457200" algn="ctr">
              <a:spcBef>
                <a:spcPts val="200"/>
              </a:spcBef>
              <a:spcAft>
                <a:spcPts val="0"/>
              </a:spcAft>
              <a:buSzPts val="1000"/>
              <a:buNone/>
              <a:defRPr b="1" i="0" sz="1000"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69" name="Google Shape;169;p55"/>
          <p:cNvSpPr txBox="1"/>
          <p:nvPr>
            <p:ph idx="20" type="body"/>
          </p:nvPr>
        </p:nvSpPr>
        <p:spPr>
          <a:xfrm>
            <a:off x="2570797" y="4221529"/>
            <a:ext cx="1890078" cy="213042"/>
          </a:xfrm>
          <a:prstGeom prst="rect">
            <a:avLst/>
          </a:prstGeom>
          <a:solidFill>
            <a:schemeClr val="lt2"/>
          </a:solidFill>
          <a:ln cap="flat" cmpd="sng" w="28575">
            <a:solidFill>
              <a:schemeClr val="lt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6800" lIns="72000" spcFirstLastPara="1" rIns="72000" wrap="square" tIns="0">
            <a:noAutofit/>
          </a:bodyPr>
          <a:lstStyle>
            <a:lvl1pPr indent="-228600" lvl="0" marL="457200" algn="ctr">
              <a:spcBef>
                <a:spcPts val="200"/>
              </a:spcBef>
              <a:spcAft>
                <a:spcPts val="0"/>
              </a:spcAft>
              <a:buSzPts val="1000"/>
              <a:buNone/>
              <a:defRPr b="0" i="0" sz="1000"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70" name="Google Shape;170;p55"/>
          <p:cNvSpPr/>
          <p:nvPr>
            <p:ph idx="21" type="pic"/>
          </p:nvPr>
        </p:nvSpPr>
        <p:spPr>
          <a:xfrm>
            <a:off x="2570162" y="2839770"/>
            <a:ext cx="1890713" cy="1168718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16200000" scaled="0"/>
          </a:gradFill>
          <a:ln cap="flat" cmpd="sng" w="28575">
            <a:solidFill>
              <a:srgbClr val="E6E6E6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171" name="Google Shape;171;p55"/>
          <p:cNvSpPr txBox="1"/>
          <p:nvPr>
            <p:ph idx="22" type="body"/>
          </p:nvPr>
        </p:nvSpPr>
        <p:spPr>
          <a:xfrm>
            <a:off x="4683759" y="4008487"/>
            <a:ext cx="1890078" cy="213042"/>
          </a:xfrm>
          <a:prstGeom prst="rect">
            <a:avLst/>
          </a:prstGeom>
          <a:solidFill>
            <a:schemeClr val="lt2"/>
          </a:solidFill>
          <a:ln cap="flat" cmpd="sng" w="28575">
            <a:solidFill>
              <a:schemeClr val="lt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0" lIns="72000" spcFirstLastPara="1" rIns="72000" wrap="square" tIns="45700">
            <a:noAutofit/>
          </a:bodyPr>
          <a:lstStyle>
            <a:lvl1pPr indent="-228600" lvl="0" marL="457200" algn="ctr">
              <a:spcBef>
                <a:spcPts val="200"/>
              </a:spcBef>
              <a:spcAft>
                <a:spcPts val="0"/>
              </a:spcAft>
              <a:buSzPts val="1000"/>
              <a:buNone/>
              <a:defRPr b="1" i="0" sz="1000"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72" name="Google Shape;172;p55"/>
          <p:cNvSpPr txBox="1"/>
          <p:nvPr>
            <p:ph idx="23" type="body"/>
          </p:nvPr>
        </p:nvSpPr>
        <p:spPr>
          <a:xfrm>
            <a:off x="4683759" y="4221529"/>
            <a:ext cx="1890078" cy="213042"/>
          </a:xfrm>
          <a:prstGeom prst="rect">
            <a:avLst/>
          </a:prstGeom>
          <a:solidFill>
            <a:schemeClr val="lt2"/>
          </a:solidFill>
          <a:ln cap="flat" cmpd="sng" w="28575">
            <a:solidFill>
              <a:schemeClr val="lt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6800" lIns="72000" spcFirstLastPara="1" rIns="72000" wrap="square" tIns="0">
            <a:noAutofit/>
          </a:bodyPr>
          <a:lstStyle>
            <a:lvl1pPr indent="-228600" lvl="0" marL="457200" algn="ctr">
              <a:spcBef>
                <a:spcPts val="200"/>
              </a:spcBef>
              <a:spcAft>
                <a:spcPts val="0"/>
              </a:spcAft>
              <a:buSzPts val="1000"/>
              <a:buNone/>
              <a:defRPr b="0" i="0" sz="1000"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73" name="Google Shape;173;p55"/>
          <p:cNvSpPr/>
          <p:nvPr>
            <p:ph idx="24" type="pic"/>
          </p:nvPr>
        </p:nvSpPr>
        <p:spPr>
          <a:xfrm>
            <a:off x="4683124" y="2839770"/>
            <a:ext cx="1890713" cy="1168718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16200000" scaled="0"/>
          </a:gradFill>
          <a:ln cap="flat" cmpd="sng" w="28575">
            <a:solidFill>
              <a:srgbClr val="E6E6E6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174" name="Google Shape;174;p55"/>
          <p:cNvSpPr txBox="1"/>
          <p:nvPr>
            <p:ph idx="25" type="body"/>
          </p:nvPr>
        </p:nvSpPr>
        <p:spPr>
          <a:xfrm>
            <a:off x="6796606" y="4008487"/>
            <a:ext cx="1890078" cy="213042"/>
          </a:xfrm>
          <a:prstGeom prst="rect">
            <a:avLst/>
          </a:prstGeom>
          <a:solidFill>
            <a:schemeClr val="lt2"/>
          </a:solidFill>
          <a:ln cap="flat" cmpd="sng" w="28575">
            <a:solidFill>
              <a:schemeClr val="lt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0" lIns="72000" spcFirstLastPara="1" rIns="72000" wrap="square" tIns="45700">
            <a:noAutofit/>
          </a:bodyPr>
          <a:lstStyle>
            <a:lvl1pPr indent="-228600" lvl="0" marL="457200" algn="ctr">
              <a:spcBef>
                <a:spcPts val="200"/>
              </a:spcBef>
              <a:spcAft>
                <a:spcPts val="0"/>
              </a:spcAft>
              <a:buSzPts val="1000"/>
              <a:buNone/>
              <a:defRPr b="1" i="0" sz="1000"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75" name="Google Shape;175;p55"/>
          <p:cNvSpPr txBox="1"/>
          <p:nvPr>
            <p:ph idx="26" type="body"/>
          </p:nvPr>
        </p:nvSpPr>
        <p:spPr>
          <a:xfrm>
            <a:off x="6796087" y="4221529"/>
            <a:ext cx="1890078" cy="213042"/>
          </a:xfrm>
          <a:prstGeom prst="rect">
            <a:avLst/>
          </a:prstGeom>
          <a:solidFill>
            <a:schemeClr val="lt2"/>
          </a:solidFill>
          <a:ln cap="flat" cmpd="sng" w="28575">
            <a:solidFill>
              <a:schemeClr val="lt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6800" lIns="72000" spcFirstLastPara="1" rIns="72000" wrap="square" tIns="0">
            <a:noAutofit/>
          </a:bodyPr>
          <a:lstStyle>
            <a:lvl1pPr indent="-228600" lvl="0" marL="457200" algn="ctr">
              <a:spcBef>
                <a:spcPts val="200"/>
              </a:spcBef>
              <a:spcAft>
                <a:spcPts val="0"/>
              </a:spcAft>
              <a:buSzPts val="1000"/>
              <a:buNone/>
              <a:defRPr b="0" i="0" sz="1000"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76" name="Google Shape;176;p55"/>
          <p:cNvSpPr/>
          <p:nvPr>
            <p:ph idx="27" type="pic"/>
          </p:nvPr>
        </p:nvSpPr>
        <p:spPr>
          <a:xfrm>
            <a:off x="6796087" y="2839770"/>
            <a:ext cx="1890713" cy="1168718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16200000" scaled="0"/>
          </a:gradFill>
          <a:ln cap="flat" cmpd="sng" w="28575">
            <a:solidFill>
              <a:srgbClr val="E6E6E6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177" name="Google Shape;177;p55"/>
          <p:cNvSpPr txBox="1"/>
          <p:nvPr>
            <p:ph idx="10" type="dt"/>
          </p:nvPr>
        </p:nvSpPr>
        <p:spPr>
          <a:xfrm>
            <a:off x="624703" y="4824163"/>
            <a:ext cx="616722" cy="24894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8" name="Google Shape;178;p55"/>
          <p:cNvSpPr txBox="1"/>
          <p:nvPr>
            <p:ph idx="11" type="ftr"/>
          </p:nvPr>
        </p:nvSpPr>
        <p:spPr>
          <a:xfrm>
            <a:off x="1173892" y="4824163"/>
            <a:ext cx="5458863" cy="24894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9" name="Google Shape;179;p55"/>
          <p:cNvSpPr txBox="1"/>
          <p:nvPr>
            <p:ph idx="12" type="sldNum"/>
          </p:nvPr>
        </p:nvSpPr>
        <p:spPr>
          <a:xfrm>
            <a:off x="345058" y="4824163"/>
            <a:ext cx="343917" cy="24894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r>
              <a:rPr lang="de-DE"/>
              <a:t>  |</a:t>
            </a: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r Titel" type="titleOnly">
  <p:cSld name="TITLE_ONLY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3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10800000"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38"/>
          <p:cNvSpPr txBox="1"/>
          <p:nvPr>
            <p:ph type="title"/>
          </p:nvPr>
        </p:nvSpPr>
        <p:spPr>
          <a:xfrm>
            <a:off x="457200" y="339627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Century Gothic"/>
              <a:buNone/>
              <a:defRPr sz="28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38"/>
          <p:cNvSpPr txBox="1"/>
          <p:nvPr>
            <p:ph idx="10" type="dt"/>
          </p:nvPr>
        </p:nvSpPr>
        <p:spPr>
          <a:xfrm>
            <a:off x="624703" y="4824163"/>
            <a:ext cx="616722" cy="24894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38"/>
          <p:cNvSpPr txBox="1"/>
          <p:nvPr>
            <p:ph idx="11" type="ftr"/>
          </p:nvPr>
        </p:nvSpPr>
        <p:spPr>
          <a:xfrm>
            <a:off x="1173892" y="4824163"/>
            <a:ext cx="5458863" cy="24894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38"/>
          <p:cNvSpPr txBox="1"/>
          <p:nvPr>
            <p:ph idx="12" type="sldNum"/>
          </p:nvPr>
        </p:nvSpPr>
        <p:spPr>
          <a:xfrm>
            <a:off x="345058" y="4824163"/>
            <a:ext cx="343917" cy="24894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r>
              <a:rPr lang="de-DE"/>
              <a:t>  |</a:t>
            </a:r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lderreihen">
  <p:cSld name="Bilderreihen"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Google Shape;181;p5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1"/>
            <a:ext cx="9143998" cy="406352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56"/>
          <p:cNvSpPr txBox="1"/>
          <p:nvPr>
            <p:ph type="title"/>
          </p:nvPr>
        </p:nvSpPr>
        <p:spPr>
          <a:xfrm>
            <a:off x="457200" y="396876"/>
            <a:ext cx="8229600" cy="69974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entury Gothic"/>
              <a:buNone/>
              <a:defRPr b="1" sz="24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3" name="Google Shape;183;p56"/>
          <p:cNvSpPr txBox="1"/>
          <p:nvPr>
            <p:ph idx="1" type="body"/>
          </p:nvPr>
        </p:nvSpPr>
        <p:spPr>
          <a:xfrm>
            <a:off x="457719" y="2293148"/>
            <a:ext cx="1890078" cy="213042"/>
          </a:xfrm>
          <a:prstGeom prst="rect">
            <a:avLst/>
          </a:prstGeom>
          <a:solidFill>
            <a:schemeClr val="lt2"/>
          </a:solidFill>
          <a:ln cap="flat" cmpd="sng" w="28575">
            <a:solidFill>
              <a:schemeClr val="lt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0" lIns="72000" spcFirstLastPara="1" rIns="72000" wrap="square" tIns="45700">
            <a:noAutofit/>
          </a:bodyPr>
          <a:lstStyle>
            <a:lvl1pPr indent="-228600" lvl="0" marL="457200" algn="ctr">
              <a:spcBef>
                <a:spcPts val="200"/>
              </a:spcBef>
              <a:spcAft>
                <a:spcPts val="0"/>
              </a:spcAft>
              <a:buSzPts val="1000"/>
              <a:buNone/>
              <a:defRPr b="1" i="0" sz="1000"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4" name="Google Shape;184;p56"/>
          <p:cNvSpPr txBox="1"/>
          <p:nvPr>
            <p:ph idx="2" type="body"/>
          </p:nvPr>
        </p:nvSpPr>
        <p:spPr>
          <a:xfrm>
            <a:off x="457200" y="2506190"/>
            <a:ext cx="1890078" cy="213042"/>
          </a:xfrm>
          <a:prstGeom prst="rect">
            <a:avLst/>
          </a:prstGeom>
          <a:solidFill>
            <a:schemeClr val="lt2"/>
          </a:solidFill>
          <a:ln cap="flat" cmpd="sng" w="28575">
            <a:solidFill>
              <a:schemeClr val="lt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6800" lIns="72000" spcFirstLastPara="1" rIns="72000" wrap="square" tIns="0">
            <a:noAutofit/>
          </a:bodyPr>
          <a:lstStyle>
            <a:lvl1pPr indent="-228600" lvl="0" marL="457200" algn="ctr">
              <a:spcBef>
                <a:spcPts val="200"/>
              </a:spcBef>
              <a:spcAft>
                <a:spcPts val="0"/>
              </a:spcAft>
              <a:buSzPts val="1000"/>
              <a:buNone/>
              <a:defRPr b="0" i="0" sz="1000"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5" name="Google Shape;185;p56"/>
          <p:cNvSpPr/>
          <p:nvPr>
            <p:ph idx="3" type="pic"/>
          </p:nvPr>
        </p:nvSpPr>
        <p:spPr>
          <a:xfrm>
            <a:off x="457200" y="1124431"/>
            <a:ext cx="1890713" cy="1168718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16200000" scaled="0"/>
          </a:gradFill>
          <a:ln cap="flat" cmpd="sng" w="28575">
            <a:solidFill>
              <a:srgbClr val="E6E6E6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186" name="Google Shape;186;p56"/>
          <p:cNvSpPr txBox="1"/>
          <p:nvPr>
            <p:ph idx="4" type="body"/>
          </p:nvPr>
        </p:nvSpPr>
        <p:spPr>
          <a:xfrm>
            <a:off x="2570797" y="2293148"/>
            <a:ext cx="1890078" cy="213042"/>
          </a:xfrm>
          <a:prstGeom prst="rect">
            <a:avLst/>
          </a:prstGeom>
          <a:solidFill>
            <a:schemeClr val="lt2"/>
          </a:solidFill>
          <a:ln cap="flat" cmpd="sng" w="28575">
            <a:solidFill>
              <a:schemeClr val="lt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0" lIns="72000" spcFirstLastPara="1" rIns="72000" wrap="square" tIns="45700">
            <a:noAutofit/>
          </a:bodyPr>
          <a:lstStyle>
            <a:lvl1pPr indent="-228600" lvl="0" marL="457200" algn="ctr">
              <a:spcBef>
                <a:spcPts val="200"/>
              </a:spcBef>
              <a:spcAft>
                <a:spcPts val="0"/>
              </a:spcAft>
              <a:buSzPts val="1000"/>
              <a:buNone/>
              <a:defRPr b="1" i="0" sz="1000"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7" name="Google Shape;187;p56"/>
          <p:cNvSpPr txBox="1"/>
          <p:nvPr>
            <p:ph idx="5" type="body"/>
          </p:nvPr>
        </p:nvSpPr>
        <p:spPr>
          <a:xfrm>
            <a:off x="2570797" y="2506190"/>
            <a:ext cx="1890078" cy="213042"/>
          </a:xfrm>
          <a:prstGeom prst="rect">
            <a:avLst/>
          </a:prstGeom>
          <a:solidFill>
            <a:schemeClr val="lt2"/>
          </a:solidFill>
          <a:ln cap="flat" cmpd="sng" w="28575">
            <a:solidFill>
              <a:schemeClr val="lt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6800" lIns="72000" spcFirstLastPara="1" rIns="72000" wrap="square" tIns="0">
            <a:noAutofit/>
          </a:bodyPr>
          <a:lstStyle>
            <a:lvl1pPr indent="-228600" lvl="0" marL="457200" algn="ctr">
              <a:spcBef>
                <a:spcPts val="200"/>
              </a:spcBef>
              <a:spcAft>
                <a:spcPts val="0"/>
              </a:spcAft>
              <a:buSzPts val="1000"/>
              <a:buNone/>
              <a:defRPr b="0" i="0" sz="1000"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8" name="Google Shape;188;p56"/>
          <p:cNvSpPr/>
          <p:nvPr>
            <p:ph idx="6" type="pic"/>
          </p:nvPr>
        </p:nvSpPr>
        <p:spPr>
          <a:xfrm>
            <a:off x="2570162" y="1124431"/>
            <a:ext cx="1890713" cy="1168718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16200000" scaled="0"/>
          </a:gradFill>
          <a:ln cap="flat" cmpd="sng" w="28575">
            <a:solidFill>
              <a:srgbClr val="E6E6E6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189" name="Google Shape;189;p56"/>
          <p:cNvSpPr txBox="1"/>
          <p:nvPr>
            <p:ph idx="7" type="body"/>
          </p:nvPr>
        </p:nvSpPr>
        <p:spPr>
          <a:xfrm>
            <a:off x="4683759" y="2293148"/>
            <a:ext cx="1890078" cy="213042"/>
          </a:xfrm>
          <a:prstGeom prst="rect">
            <a:avLst/>
          </a:prstGeom>
          <a:solidFill>
            <a:schemeClr val="lt2"/>
          </a:solidFill>
          <a:ln cap="flat" cmpd="sng" w="28575">
            <a:solidFill>
              <a:schemeClr val="lt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0" lIns="72000" spcFirstLastPara="1" rIns="72000" wrap="square" tIns="45700">
            <a:noAutofit/>
          </a:bodyPr>
          <a:lstStyle>
            <a:lvl1pPr indent="-228600" lvl="0" marL="457200" algn="ctr">
              <a:spcBef>
                <a:spcPts val="200"/>
              </a:spcBef>
              <a:spcAft>
                <a:spcPts val="0"/>
              </a:spcAft>
              <a:buSzPts val="1000"/>
              <a:buNone/>
              <a:defRPr b="1" i="0" sz="1000"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90" name="Google Shape;190;p56"/>
          <p:cNvSpPr txBox="1"/>
          <p:nvPr>
            <p:ph idx="8" type="body"/>
          </p:nvPr>
        </p:nvSpPr>
        <p:spPr>
          <a:xfrm>
            <a:off x="4683759" y="2506190"/>
            <a:ext cx="1890078" cy="213042"/>
          </a:xfrm>
          <a:prstGeom prst="rect">
            <a:avLst/>
          </a:prstGeom>
          <a:solidFill>
            <a:schemeClr val="lt2"/>
          </a:solidFill>
          <a:ln cap="flat" cmpd="sng" w="28575">
            <a:solidFill>
              <a:schemeClr val="lt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6800" lIns="72000" spcFirstLastPara="1" rIns="72000" wrap="square" tIns="0">
            <a:noAutofit/>
          </a:bodyPr>
          <a:lstStyle>
            <a:lvl1pPr indent="-228600" lvl="0" marL="457200" algn="ctr">
              <a:spcBef>
                <a:spcPts val="200"/>
              </a:spcBef>
              <a:spcAft>
                <a:spcPts val="0"/>
              </a:spcAft>
              <a:buSzPts val="1000"/>
              <a:buNone/>
              <a:defRPr b="0" i="0" sz="1000"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91" name="Google Shape;191;p56"/>
          <p:cNvSpPr/>
          <p:nvPr>
            <p:ph idx="9" type="pic"/>
          </p:nvPr>
        </p:nvSpPr>
        <p:spPr>
          <a:xfrm>
            <a:off x="4683124" y="1124431"/>
            <a:ext cx="1890713" cy="1168718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16200000" scaled="0"/>
          </a:gradFill>
          <a:ln cap="flat" cmpd="sng" w="28575">
            <a:solidFill>
              <a:srgbClr val="E6E6E6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192" name="Google Shape;192;p56"/>
          <p:cNvSpPr txBox="1"/>
          <p:nvPr>
            <p:ph idx="13" type="body"/>
          </p:nvPr>
        </p:nvSpPr>
        <p:spPr>
          <a:xfrm>
            <a:off x="6796606" y="2293148"/>
            <a:ext cx="1890078" cy="213042"/>
          </a:xfrm>
          <a:prstGeom prst="rect">
            <a:avLst/>
          </a:prstGeom>
          <a:solidFill>
            <a:schemeClr val="lt2"/>
          </a:solidFill>
          <a:ln cap="flat" cmpd="sng" w="28575">
            <a:solidFill>
              <a:schemeClr val="lt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0" lIns="72000" spcFirstLastPara="1" rIns="72000" wrap="square" tIns="45700">
            <a:noAutofit/>
          </a:bodyPr>
          <a:lstStyle>
            <a:lvl1pPr indent="-228600" lvl="0" marL="457200" algn="ctr">
              <a:spcBef>
                <a:spcPts val="200"/>
              </a:spcBef>
              <a:spcAft>
                <a:spcPts val="0"/>
              </a:spcAft>
              <a:buSzPts val="1000"/>
              <a:buNone/>
              <a:defRPr b="1" i="0" sz="1000"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93" name="Google Shape;193;p56"/>
          <p:cNvSpPr txBox="1"/>
          <p:nvPr>
            <p:ph idx="14" type="body"/>
          </p:nvPr>
        </p:nvSpPr>
        <p:spPr>
          <a:xfrm>
            <a:off x="6796087" y="2506190"/>
            <a:ext cx="1890078" cy="213042"/>
          </a:xfrm>
          <a:prstGeom prst="rect">
            <a:avLst/>
          </a:prstGeom>
          <a:solidFill>
            <a:schemeClr val="lt2"/>
          </a:solidFill>
          <a:ln cap="flat" cmpd="sng" w="28575">
            <a:solidFill>
              <a:schemeClr val="lt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6800" lIns="72000" spcFirstLastPara="1" rIns="72000" wrap="square" tIns="0">
            <a:noAutofit/>
          </a:bodyPr>
          <a:lstStyle>
            <a:lvl1pPr indent="-228600" lvl="0" marL="457200" algn="ctr">
              <a:spcBef>
                <a:spcPts val="200"/>
              </a:spcBef>
              <a:spcAft>
                <a:spcPts val="0"/>
              </a:spcAft>
              <a:buSzPts val="1000"/>
              <a:buNone/>
              <a:defRPr b="0" i="0" sz="1000"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94" name="Google Shape;194;p56"/>
          <p:cNvSpPr/>
          <p:nvPr>
            <p:ph idx="15" type="pic"/>
          </p:nvPr>
        </p:nvSpPr>
        <p:spPr>
          <a:xfrm>
            <a:off x="6796087" y="1124431"/>
            <a:ext cx="1890713" cy="1168718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16200000" scaled="0"/>
          </a:gradFill>
          <a:ln cap="flat" cmpd="sng" w="28575">
            <a:solidFill>
              <a:srgbClr val="E6E6E6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195" name="Google Shape;195;p56"/>
          <p:cNvSpPr txBox="1"/>
          <p:nvPr>
            <p:ph idx="16" type="body"/>
          </p:nvPr>
        </p:nvSpPr>
        <p:spPr>
          <a:xfrm>
            <a:off x="457719" y="4091767"/>
            <a:ext cx="1890078" cy="213042"/>
          </a:xfrm>
          <a:prstGeom prst="rect">
            <a:avLst/>
          </a:prstGeom>
          <a:solidFill>
            <a:schemeClr val="lt2"/>
          </a:solidFill>
          <a:ln cap="flat" cmpd="sng" w="28575">
            <a:solidFill>
              <a:schemeClr val="lt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0" lIns="72000" spcFirstLastPara="1" rIns="72000" wrap="square" tIns="45700">
            <a:noAutofit/>
          </a:bodyPr>
          <a:lstStyle>
            <a:lvl1pPr indent="-228600" lvl="0" marL="457200" algn="ctr">
              <a:spcBef>
                <a:spcPts val="200"/>
              </a:spcBef>
              <a:spcAft>
                <a:spcPts val="0"/>
              </a:spcAft>
              <a:buSzPts val="1000"/>
              <a:buNone/>
              <a:defRPr b="1" i="0" sz="1000"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96" name="Google Shape;196;p56"/>
          <p:cNvSpPr txBox="1"/>
          <p:nvPr>
            <p:ph idx="17" type="body"/>
          </p:nvPr>
        </p:nvSpPr>
        <p:spPr>
          <a:xfrm>
            <a:off x="457200" y="4304809"/>
            <a:ext cx="1890078" cy="213042"/>
          </a:xfrm>
          <a:prstGeom prst="rect">
            <a:avLst/>
          </a:prstGeom>
          <a:solidFill>
            <a:schemeClr val="lt2"/>
          </a:solidFill>
          <a:ln cap="flat" cmpd="sng" w="28575">
            <a:solidFill>
              <a:schemeClr val="lt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6800" lIns="72000" spcFirstLastPara="1" rIns="72000" wrap="square" tIns="0">
            <a:noAutofit/>
          </a:bodyPr>
          <a:lstStyle>
            <a:lvl1pPr indent="-228600" lvl="0" marL="457200" algn="ctr">
              <a:spcBef>
                <a:spcPts val="200"/>
              </a:spcBef>
              <a:spcAft>
                <a:spcPts val="0"/>
              </a:spcAft>
              <a:buSzPts val="1000"/>
              <a:buNone/>
              <a:defRPr b="0" i="0" sz="1000"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97" name="Google Shape;197;p56"/>
          <p:cNvSpPr/>
          <p:nvPr>
            <p:ph idx="18" type="pic"/>
          </p:nvPr>
        </p:nvSpPr>
        <p:spPr>
          <a:xfrm>
            <a:off x="457200" y="2923050"/>
            <a:ext cx="1890713" cy="1168718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16200000" scaled="0"/>
          </a:gradFill>
          <a:ln cap="flat" cmpd="sng" w="28575">
            <a:solidFill>
              <a:srgbClr val="E6E6E6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198" name="Google Shape;198;p56"/>
          <p:cNvSpPr txBox="1"/>
          <p:nvPr>
            <p:ph idx="19" type="body"/>
          </p:nvPr>
        </p:nvSpPr>
        <p:spPr>
          <a:xfrm>
            <a:off x="2570797" y="4091767"/>
            <a:ext cx="1890078" cy="213042"/>
          </a:xfrm>
          <a:prstGeom prst="rect">
            <a:avLst/>
          </a:prstGeom>
          <a:solidFill>
            <a:schemeClr val="lt2"/>
          </a:solidFill>
          <a:ln cap="flat" cmpd="sng" w="28575">
            <a:solidFill>
              <a:schemeClr val="lt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0" lIns="72000" spcFirstLastPara="1" rIns="72000" wrap="square" tIns="45700">
            <a:noAutofit/>
          </a:bodyPr>
          <a:lstStyle>
            <a:lvl1pPr indent="-228600" lvl="0" marL="457200" algn="ctr">
              <a:spcBef>
                <a:spcPts val="200"/>
              </a:spcBef>
              <a:spcAft>
                <a:spcPts val="0"/>
              </a:spcAft>
              <a:buSzPts val="1000"/>
              <a:buNone/>
              <a:defRPr b="1" i="0" sz="1000"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99" name="Google Shape;199;p56"/>
          <p:cNvSpPr txBox="1"/>
          <p:nvPr>
            <p:ph idx="20" type="body"/>
          </p:nvPr>
        </p:nvSpPr>
        <p:spPr>
          <a:xfrm>
            <a:off x="2570797" y="4304809"/>
            <a:ext cx="1890078" cy="213042"/>
          </a:xfrm>
          <a:prstGeom prst="rect">
            <a:avLst/>
          </a:prstGeom>
          <a:solidFill>
            <a:schemeClr val="lt2"/>
          </a:solidFill>
          <a:ln cap="flat" cmpd="sng" w="28575">
            <a:solidFill>
              <a:schemeClr val="lt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6800" lIns="72000" spcFirstLastPara="1" rIns="72000" wrap="square" tIns="0">
            <a:noAutofit/>
          </a:bodyPr>
          <a:lstStyle>
            <a:lvl1pPr indent="-228600" lvl="0" marL="457200" algn="ctr">
              <a:spcBef>
                <a:spcPts val="200"/>
              </a:spcBef>
              <a:spcAft>
                <a:spcPts val="0"/>
              </a:spcAft>
              <a:buSzPts val="1000"/>
              <a:buNone/>
              <a:defRPr b="0" i="0" sz="1000"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0" name="Google Shape;200;p56"/>
          <p:cNvSpPr/>
          <p:nvPr>
            <p:ph idx="21" type="pic"/>
          </p:nvPr>
        </p:nvSpPr>
        <p:spPr>
          <a:xfrm>
            <a:off x="2570162" y="2923050"/>
            <a:ext cx="1890713" cy="1168718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16200000" scaled="0"/>
          </a:gradFill>
          <a:ln cap="flat" cmpd="sng" w="28575">
            <a:solidFill>
              <a:srgbClr val="E6E6E6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201" name="Google Shape;201;p56"/>
          <p:cNvSpPr txBox="1"/>
          <p:nvPr>
            <p:ph idx="22" type="body"/>
          </p:nvPr>
        </p:nvSpPr>
        <p:spPr>
          <a:xfrm>
            <a:off x="4683759" y="4091767"/>
            <a:ext cx="1890078" cy="213042"/>
          </a:xfrm>
          <a:prstGeom prst="rect">
            <a:avLst/>
          </a:prstGeom>
          <a:solidFill>
            <a:schemeClr val="lt2"/>
          </a:solidFill>
          <a:ln cap="flat" cmpd="sng" w="28575">
            <a:solidFill>
              <a:schemeClr val="lt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0" lIns="72000" spcFirstLastPara="1" rIns="72000" wrap="square" tIns="45700">
            <a:noAutofit/>
          </a:bodyPr>
          <a:lstStyle>
            <a:lvl1pPr indent="-228600" lvl="0" marL="457200" algn="ctr">
              <a:spcBef>
                <a:spcPts val="200"/>
              </a:spcBef>
              <a:spcAft>
                <a:spcPts val="0"/>
              </a:spcAft>
              <a:buSzPts val="1000"/>
              <a:buNone/>
              <a:defRPr b="1" i="0" sz="1000"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2" name="Google Shape;202;p56"/>
          <p:cNvSpPr txBox="1"/>
          <p:nvPr>
            <p:ph idx="23" type="body"/>
          </p:nvPr>
        </p:nvSpPr>
        <p:spPr>
          <a:xfrm>
            <a:off x="4683759" y="4304809"/>
            <a:ext cx="1890078" cy="213042"/>
          </a:xfrm>
          <a:prstGeom prst="rect">
            <a:avLst/>
          </a:prstGeom>
          <a:solidFill>
            <a:schemeClr val="lt2"/>
          </a:solidFill>
          <a:ln cap="flat" cmpd="sng" w="28575">
            <a:solidFill>
              <a:schemeClr val="lt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6800" lIns="72000" spcFirstLastPara="1" rIns="72000" wrap="square" tIns="0">
            <a:noAutofit/>
          </a:bodyPr>
          <a:lstStyle>
            <a:lvl1pPr indent="-228600" lvl="0" marL="457200" algn="ctr">
              <a:spcBef>
                <a:spcPts val="200"/>
              </a:spcBef>
              <a:spcAft>
                <a:spcPts val="0"/>
              </a:spcAft>
              <a:buSzPts val="1000"/>
              <a:buNone/>
              <a:defRPr b="0" i="0" sz="1000"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3" name="Google Shape;203;p56"/>
          <p:cNvSpPr/>
          <p:nvPr>
            <p:ph idx="24" type="pic"/>
          </p:nvPr>
        </p:nvSpPr>
        <p:spPr>
          <a:xfrm>
            <a:off x="4683124" y="2923050"/>
            <a:ext cx="1890713" cy="1168718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16200000" scaled="0"/>
          </a:gradFill>
          <a:ln cap="flat" cmpd="sng" w="28575">
            <a:solidFill>
              <a:srgbClr val="E6E6E6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204" name="Google Shape;204;p56"/>
          <p:cNvSpPr txBox="1"/>
          <p:nvPr>
            <p:ph idx="25" type="body"/>
          </p:nvPr>
        </p:nvSpPr>
        <p:spPr>
          <a:xfrm>
            <a:off x="6796606" y="4091767"/>
            <a:ext cx="1890078" cy="213042"/>
          </a:xfrm>
          <a:prstGeom prst="rect">
            <a:avLst/>
          </a:prstGeom>
          <a:solidFill>
            <a:schemeClr val="lt2"/>
          </a:solidFill>
          <a:ln cap="flat" cmpd="sng" w="28575">
            <a:solidFill>
              <a:schemeClr val="lt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0" lIns="72000" spcFirstLastPara="1" rIns="72000" wrap="square" tIns="45700">
            <a:noAutofit/>
          </a:bodyPr>
          <a:lstStyle>
            <a:lvl1pPr indent="-228600" lvl="0" marL="457200" algn="ctr">
              <a:spcBef>
                <a:spcPts val="200"/>
              </a:spcBef>
              <a:spcAft>
                <a:spcPts val="0"/>
              </a:spcAft>
              <a:buSzPts val="1000"/>
              <a:buNone/>
              <a:defRPr b="1" i="0" sz="1000"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5" name="Google Shape;205;p56"/>
          <p:cNvSpPr txBox="1"/>
          <p:nvPr>
            <p:ph idx="26" type="body"/>
          </p:nvPr>
        </p:nvSpPr>
        <p:spPr>
          <a:xfrm>
            <a:off x="6796087" y="4304809"/>
            <a:ext cx="1890078" cy="213042"/>
          </a:xfrm>
          <a:prstGeom prst="rect">
            <a:avLst/>
          </a:prstGeom>
          <a:solidFill>
            <a:schemeClr val="lt2"/>
          </a:solidFill>
          <a:ln cap="flat" cmpd="sng" w="28575">
            <a:solidFill>
              <a:schemeClr val="lt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6800" lIns="72000" spcFirstLastPara="1" rIns="72000" wrap="square" tIns="0">
            <a:noAutofit/>
          </a:bodyPr>
          <a:lstStyle>
            <a:lvl1pPr indent="-228600" lvl="0" marL="457200" algn="ctr">
              <a:spcBef>
                <a:spcPts val="200"/>
              </a:spcBef>
              <a:spcAft>
                <a:spcPts val="0"/>
              </a:spcAft>
              <a:buSzPts val="1000"/>
              <a:buNone/>
              <a:defRPr b="0" i="0" sz="1000"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6" name="Google Shape;206;p56"/>
          <p:cNvSpPr/>
          <p:nvPr>
            <p:ph idx="27" type="pic"/>
          </p:nvPr>
        </p:nvSpPr>
        <p:spPr>
          <a:xfrm>
            <a:off x="6796087" y="2923050"/>
            <a:ext cx="1890713" cy="1168718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16200000" scaled="0"/>
          </a:gradFill>
          <a:ln cap="flat" cmpd="sng" w="28575">
            <a:solidFill>
              <a:srgbClr val="E6E6E6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207" name="Google Shape;207;p56"/>
          <p:cNvSpPr txBox="1"/>
          <p:nvPr>
            <p:ph idx="28" type="body"/>
          </p:nvPr>
        </p:nvSpPr>
        <p:spPr>
          <a:xfrm>
            <a:off x="7691805" y="-70337"/>
            <a:ext cx="1132339" cy="6451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Autofit/>
          </a:bodyPr>
          <a:lstStyle>
            <a:lvl1pPr indent="-228600" lvl="0" marL="457200" algn="r">
              <a:spcBef>
                <a:spcPts val="560"/>
              </a:spcBef>
              <a:spcAft>
                <a:spcPts val="0"/>
              </a:spcAft>
              <a:buSzPts val="2800"/>
              <a:buNone/>
              <a:defRPr b="1" sz="2800">
                <a:solidFill>
                  <a:schemeClr val="dk1"/>
                </a:solidFill>
              </a:defRPr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8" name="Google Shape;208;p56"/>
          <p:cNvSpPr txBox="1"/>
          <p:nvPr>
            <p:ph idx="29" type="body"/>
          </p:nvPr>
        </p:nvSpPr>
        <p:spPr>
          <a:xfrm>
            <a:off x="1452195" y="1"/>
            <a:ext cx="6239610" cy="4063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91425" wrap="square" tIns="45700">
            <a:normAutofit/>
          </a:bodyPr>
          <a:lstStyle>
            <a:lvl1pPr indent="-228600" lvl="0" marL="457200" algn="ctr">
              <a:spcBef>
                <a:spcPts val="240"/>
              </a:spcBef>
              <a:spcAft>
                <a:spcPts val="0"/>
              </a:spcAft>
              <a:buSzPts val="1200"/>
              <a:buNone/>
              <a:defRPr b="1" sz="1200">
                <a:solidFill>
                  <a:schemeClr val="accent6"/>
                </a:solidFill>
              </a:defRPr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9" name="Google Shape;209;p56"/>
          <p:cNvSpPr txBox="1"/>
          <p:nvPr>
            <p:ph idx="10" type="dt"/>
          </p:nvPr>
        </p:nvSpPr>
        <p:spPr>
          <a:xfrm>
            <a:off x="624703" y="4824163"/>
            <a:ext cx="616722" cy="24894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0" name="Google Shape;210;p56"/>
          <p:cNvSpPr txBox="1"/>
          <p:nvPr>
            <p:ph idx="11" type="ftr"/>
          </p:nvPr>
        </p:nvSpPr>
        <p:spPr>
          <a:xfrm>
            <a:off x="1173892" y="4824163"/>
            <a:ext cx="5458863" cy="24894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1" name="Google Shape;211;p56"/>
          <p:cNvSpPr txBox="1"/>
          <p:nvPr>
            <p:ph idx="12" type="sldNum"/>
          </p:nvPr>
        </p:nvSpPr>
        <p:spPr>
          <a:xfrm>
            <a:off x="345058" y="4824163"/>
            <a:ext cx="343917" cy="24894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r>
              <a:rPr lang="de-DE"/>
              <a:t>  |</a:t>
            </a:r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ulletpoints ohne Kopfzeile">
  <p:cSld name="Bulletpoints ohne Kopfzeile"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7"/>
          <p:cNvSpPr txBox="1"/>
          <p:nvPr>
            <p:ph type="title"/>
          </p:nvPr>
        </p:nvSpPr>
        <p:spPr>
          <a:xfrm>
            <a:off x="457200" y="181736"/>
            <a:ext cx="8229600" cy="69974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entury Gothic"/>
              <a:buNone/>
              <a:defRPr b="1" sz="2400">
                <a:solidFill>
                  <a:srgbClr val="000000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4" name="Google Shape;214;p57"/>
          <p:cNvSpPr txBox="1"/>
          <p:nvPr>
            <p:ph idx="1" type="body"/>
          </p:nvPr>
        </p:nvSpPr>
        <p:spPr>
          <a:xfrm>
            <a:off x="462795" y="2314376"/>
            <a:ext cx="2056763" cy="1969049"/>
          </a:xfrm>
          <a:prstGeom prst="rect">
            <a:avLst/>
          </a:prstGeom>
          <a:solidFill>
            <a:schemeClr val="lt2"/>
          </a:solidFill>
          <a:ln cap="flat" cmpd="sng" w="127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0" spcFirstLastPara="1" rIns="91425" wrap="square" tIns="72000">
            <a:noAutofit/>
          </a:bodyPr>
          <a:lstStyle>
            <a:lvl1pPr indent="-292100" lvl="0" marL="457200" algn="l">
              <a:spcBef>
                <a:spcPts val="200"/>
              </a:spcBef>
              <a:spcAft>
                <a:spcPts val="0"/>
              </a:spcAft>
              <a:buSzPts val="1000"/>
              <a:buChar char="•"/>
              <a:defRPr sz="1000">
                <a:solidFill>
                  <a:schemeClr val="dk2"/>
                </a:solidFill>
              </a:defRPr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15" name="Google Shape;215;p57"/>
          <p:cNvSpPr txBox="1"/>
          <p:nvPr>
            <p:ph idx="2" type="body"/>
          </p:nvPr>
        </p:nvSpPr>
        <p:spPr>
          <a:xfrm>
            <a:off x="457200" y="1038730"/>
            <a:ext cx="8229600" cy="7061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Autofit/>
          </a:bodyPr>
          <a:lstStyle>
            <a:lvl1pPr indent="-228600" lvl="0" marL="457200" algn="l">
              <a:spcBef>
                <a:spcPts val="320"/>
              </a:spcBef>
              <a:spcAft>
                <a:spcPts val="0"/>
              </a:spcAft>
              <a:buSzPts val="1600"/>
              <a:buNone/>
              <a:defRPr sz="1600"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16" name="Google Shape;216;p57"/>
          <p:cNvSpPr txBox="1"/>
          <p:nvPr>
            <p:ph idx="3" type="body"/>
          </p:nvPr>
        </p:nvSpPr>
        <p:spPr>
          <a:xfrm>
            <a:off x="2518844" y="2314376"/>
            <a:ext cx="2056763" cy="1969049"/>
          </a:xfrm>
          <a:prstGeom prst="rect">
            <a:avLst/>
          </a:prstGeom>
          <a:solidFill>
            <a:schemeClr val="lt2"/>
          </a:solidFill>
          <a:ln cap="flat" cmpd="sng" w="127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0" spcFirstLastPara="1" rIns="91425" wrap="square" tIns="72000">
            <a:noAutofit/>
          </a:bodyPr>
          <a:lstStyle>
            <a:lvl1pPr indent="-292100" lvl="0" marL="457200" algn="l">
              <a:spcBef>
                <a:spcPts val="200"/>
              </a:spcBef>
              <a:spcAft>
                <a:spcPts val="0"/>
              </a:spcAft>
              <a:buSzPts val="1000"/>
              <a:buChar char="•"/>
              <a:defRPr sz="1000">
                <a:solidFill>
                  <a:schemeClr val="dk2"/>
                </a:solidFill>
              </a:defRPr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17" name="Google Shape;217;p57"/>
          <p:cNvSpPr txBox="1"/>
          <p:nvPr>
            <p:ph idx="4" type="body"/>
          </p:nvPr>
        </p:nvSpPr>
        <p:spPr>
          <a:xfrm>
            <a:off x="4574893" y="2314376"/>
            <a:ext cx="2056763" cy="1969049"/>
          </a:xfrm>
          <a:prstGeom prst="rect">
            <a:avLst/>
          </a:prstGeom>
          <a:solidFill>
            <a:schemeClr val="lt2"/>
          </a:solidFill>
          <a:ln cap="flat" cmpd="sng" w="127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0" spcFirstLastPara="1" rIns="91425" wrap="square" tIns="72000">
            <a:noAutofit/>
          </a:bodyPr>
          <a:lstStyle>
            <a:lvl1pPr indent="-292100" lvl="0" marL="457200" algn="l">
              <a:spcBef>
                <a:spcPts val="200"/>
              </a:spcBef>
              <a:spcAft>
                <a:spcPts val="0"/>
              </a:spcAft>
              <a:buSzPts val="1000"/>
              <a:buChar char="•"/>
              <a:defRPr sz="1000">
                <a:solidFill>
                  <a:schemeClr val="dk2"/>
                </a:solidFill>
              </a:defRPr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18" name="Google Shape;218;p57"/>
          <p:cNvSpPr txBox="1"/>
          <p:nvPr>
            <p:ph idx="5" type="body"/>
          </p:nvPr>
        </p:nvSpPr>
        <p:spPr>
          <a:xfrm>
            <a:off x="6629912" y="2314376"/>
            <a:ext cx="2056763" cy="1969049"/>
          </a:xfrm>
          <a:prstGeom prst="rect">
            <a:avLst/>
          </a:prstGeom>
          <a:solidFill>
            <a:schemeClr val="lt2"/>
          </a:solidFill>
          <a:ln cap="flat" cmpd="sng" w="127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0" spcFirstLastPara="1" rIns="91425" wrap="square" tIns="72000">
            <a:noAutofit/>
          </a:bodyPr>
          <a:lstStyle>
            <a:lvl1pPr indent="-292100" lvl="0" marL="457200" algn="l">
              <a:spcBef>
                <a:spcPts val="200"/>
              </a:spcBef>
              <a:spcAft>
                <a:spcPts val="0"/>
              </a:spcAft>
              <a:buSzPts val="1000"/>
              <a:buChar char="•"/>
              <a:defRPr sz="1000">
                <a:solidFill>
                  <a:schemeClr val="dk2"/>
                </a:solidFill>
              </a:defRPr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19" name="Google Shape;219;p57"/>
          <p:cNvSpPr txBox="1"/>
          <p:nvPr>
            <p:ph idx="6" type="body"/>
          </p:nvPr>
        </p:nvSpPr>
        <p:spPr>
          <a:xfrm>
            <a:off x="2519363" y="1844476"/>
            <a:ext cx="2055812" cy="469900"/>
          </a:xfrm>
          <a:prstGeom prst="rect">
            <a:avLst/>
          </a:prstGeom>
          <a:solidFill>
            <a:schemeClr val="accent6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180000" spcFirstLastPara="1" rIns="91425" wrap="square" tIns="45700">
            <a:noAutofit/>
          </a:bodyPr>
          <a:lstStyle>
            <a:lvl1pPr indent="-228600" lvl="0" marL="457200" algn="l">
              <a:spcBef>
                <a:spcPts val="220"/>
              </a:spcBef>
              <a:spcAft>
                <a:spcPts val="0"/>
              </a:spcAft>
              <a:buSzPts val="1100"/>
              <a:buNone/>
              <a:defRPr b="1" i="0" sz="1100">
                <a:solidFill>
                  <a:schemeClr val="lt1"/>
                </a:solidFill>
              </a:defRPr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20" name="Google Shape;220;p57"/>
          <p:cNvSpPr txBox="1"/>
          <p:nvPr>
            <p:ph idx="7" type="body"/>
          </p:nvPr>
        </p:nvSpPr>
        <p:spPr>
          <a:xfrm>
            <a:off x="463746" y="1844476"/>
            <a:ext cx="2055812" cy="469900"/>
          </a:xfrm>
          <a:prstGeom prst="rect">
            <a:avLst/>
          </a:prstGeom>
          <a:solidFill>
            <a:schemeClr val="accent6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180000" spcFirstLastPara="1" rIns="91425" wrap="square" tIns="45700">
            <a:noAutofit/>
          </a:bodyPr>
          <a:lstStyle>
            <a:lvl1pPr indent="-228600" lvl="0" marL="457200" algn="l">
              <a:spcBef>
                <a:spcPts val="220"/>
              </a:spcBef>
              <a:spcAft>
                <a:spcPts val="0"/>
              </a:spcAft>
              <a:buSzPts val="1100"/>
              <a:buNone/>
              <a:defRPr b="1" i="0" sz="1100">
                <a:solidFill>
                  <a:schemeClr val="lt1"/>
                </a:solidFill>
              </a:defRPr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21" name="Google Shape;221;p57"/>
          <p:cNvSpPr txBox="1"/>
          <p:nvPr>
            <p:ph idx="8" type="body"/>
          </p:nvPr>
        </p:nvSpPr>
        <p:spPr>
          <a:xfrm>
            <a:off x="4574100" y="1844476"/>
            <a:ext cx="2055812" cy="469900"/>
          </a:xfrm>
          <a:prstGeom prst="rect">
            <a:avLst/>
          </a:prstGeom>
          <a:solidFill>
            <a:schemeClr val="accent6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180000" spcFirstLastPara="1" rIns="91425" wrap="square" tIns="45700">
            <a:noAutofit/>
          </a:bodyPr>
          <a:lstStyle>
            <a:lvl1pPr indent="-228600" lvl="0" marL="457200" algn="l">
              <a:spcBef>
                <a:spcPts val="220"/>
              </a:spcBef>
              <a:spcAft>
                <a:spcPts val="0"/>
              </a:spcAft>
              <a:buSzPts val="1100"/>
              <a:buNone/>
              <a:defRPr b="1" i="0" sz="1100">
                <a:solidFill>
                  <a:schemeClr val="lt1"/>
                </a:solidFill>
              </a:defRPr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22" name="Google Shape;222;p57"/>
          <p:cNvSpPr txBox="1"/>
          <p:nvPr>
            <p:ph idx="9" type="body"/>
          </p:nvPr>
        </p:nvSpPr>
        <p:spPr>
          <a:xfrm>
            <a:off x="6629912" y="1844476"/>
            <a:ext cx="2055812" cy="469900"/>
          </a:xfrm>
          <a:prstGeom prst="rect">
            <a:avLst/>
          </a:prstGeom>
          <a:solidFill>
            <a:schemeClr val="accent6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180000" spcFirstLastPara="1" rIns="91425" wrap="square" tIns="45700">
            <a:noAutofit/>
          </a:bodyPr>
          <a:lstStyle>
            <a:lvl1pPr indent="-228600" lvl="0" marL="457200" algn="l">
              <a:spcBef>
                <a:spcPts val="220"/>
              </a:spcBef>
              <a:spcAft>
                <a:spcPts val="0"/>
              </a:spcAft>
              <a:buSzPts val="1100"/>
              <a:buNone/>
              <a:defRPr b="1" i="0" sz="1100">
                <a:solidFill>
                  <a:schemeClr val="lt1"/>
                </a:solidFill>
              </a:defRPr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23" name="Google Shape;223;p57"/>
          <p:cNvSpPr txBox="1"/>
          <p:nvPr>
            <p:ph idx="10" type="dt"/>
          </p:nvPr>
        </p:nvSpPr>
        <p:spPr>
          <a:xfrm>
            <a:off x="624703" y="4824163"/>
            <a:ext cx="616722" cy="24894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4" name="Google Shape;224;p57"/>
          <p:cNvSpPr txBox="1"/>
          <p:nvPr>
            <p:ph idx="11" type="ftr"/>
          </p:nvPr>
        </p:nvSpPr>
        <p:spPr>
          <a:xfrm>
            <a:off x="1173892" y="4824163"/>
            <a:ext cx="5458863" cy="24894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5" name="Google Shape;225;p57"/>
          <p:cNvSpPr txBox="1"/>
          <p:nvPr>
            <p:ph idx="12" type="sldNum"/>
          </p:nvPr>
        </p:nvSpPr>
        <p:spPr>
          <a:xfrm>
            <a:off x="345058" y="4824163"/>
            <a:ext cx="343917" cy="24894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r>
              <a:rPr lang="de-DE"/>
              <a:t>  |</a:t>
            </a:r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ulletpoints">
  <p:cSld name="Bulletpoints"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Google Shape;227;p5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1"/>
            <a:ext cx="9143998" cy="406352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p58"/>
          <p:cNvSpPr txBox="1"/>
          <p:nvPr>
            <p:ph type="title"/>
          </p:nvPr>
        </p:nvSpPr>
        <p:spPr>
          <a:xfrm>
            <a:off x="457200" y="603787"/>
            <a:ext cx="8229600" cy="69974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entury Gothic"/>
              <a:buNone/>
              <a:defRPr b="1" sz="2400">
                <a:solidFill>
                  <a:srgbClr val="000000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9" name="Google Shape;229;p58"/>
          <p:cNvSpPr txBox="1"/>
          <p:nvPr>
            <p:ph idx="1" type="body"/>
          </p:nvPr>
        </p:nvSpPr>
        <p:spPr>
          <a:xfrm>
            <a:off x="462795" y="2515639"/>
            <a:ext cx="2056763" cy="1969049"/>
          </a:xfrm>
          <a:prstGeom prst="rect">
            <a:avLst/>
          </a:prstGeom>
          <a:solidFill>
            <a:schemeClr val="lt2"/>
          </a:solidFill>
          <a:ln cap="flat" cmpd="sng" w="127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0" spcFirstLastPara="1" rIns="91425" wrap="square" tIns="72000">
            <a:noAutofit/>
          </a:bodyPr>
          <a:lstStyle>
            <a:lvl1pPr indent="-292100" lvl="0" marL="457200" algn="l">
              <a:spcBef>
                <a:spcPts val="200"/>
              </a:spcBef>
              <a:spcAft>
                <a:spcPts val="0"/>
              </a:spcAft>
              <a:buSzPts val="1000"/>
              <a:buChar char="•"/>
              <a:defRPr sz="1000">
                <a:solidFill>
                  <a:schemeClr val="dk2"/>
                </a:solidFill>
              </a:defRPr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30" name="Google Shape;230;p58"/>
          <p:cNvSpPr txBox="1"/>
          <p:nvPr>
            <p:ph idx="2" type="body"/>
          </p:nvPr>
        </p:nvSpPr>
        <p:spPr>
          <a:xfrm>
            <a:off x="457200" y="1239993"/>
            <a:ext cx="8229600" cy="7061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Autofit/>
          </a:bodyPr>
          <a:lstStyle>
            <a:lvl1pPr indent="-228600" lvl="0" marL="457200" algn="l">
              <a:spcBef>
                <a:spcPts val="320"/>
              </a:spcBef>
              <a:spcAft>
                <a:spcPts val="0"/>
              </a:spcAft>
              <a:buSzPts val="1600"/>
              <a:buNone/>
              <a:defRPr sz="1600"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31" name="Google Shape;231;p58"/>
          <p:cNvSpPr txBox="1"/>
          <p:nvPr>
            <p:ph idx="3" type="body"/>
          </p:nvPr>
        </p:nvSpPr>
        <p:spPr>
          <a:xfrm>
            <a:off x="2518844" y="2515639"/>
            <a:ext cx="2056763" cy="1969049"/>
          </a:xfrm>
          <a:prstGeom prst="rect">
            <a:avLst/>
          </a:prstGeom>
          <a:solidFill>
            <a:schemeClr val="lt2"/>
          </a:solidFill>
          <a:ln cap="flat" cmpd="sng" w="127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0" spcFirstLastPara="1" rIns="91425" wrap="square" tIns="72000">
            <a:noAutofit/>
          </a:bodyPr>
          <a:lstStyle>
            <a:lvl1pPr indent="-292100" lvl="0" marL="457200" algn="l">
              <a:spcBef>
                <a:spcPts val="200"/>
              </a:spcBef>
              <a:spcAft>
                <a:spcPts val="0"/>
              </a:spcAft>
              <a:buSzPts val="1000"/>
              <a:buChar char="•"/>
              <a:defRPr sz="1000">
                <a:solidFill>
                  <a:schemeClr val="dk2"/>
                </a:solidFill>
              </a:defRPr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32" name="Google Shape;232;p58"/>
          <p:cNvSpPr txBox="1"/>
          <p:nvPr>
            <p:ph idx="4" type="body"/>
          </p:nvPr>
        </p:nvSpPr>
        <p:spPr>
          <a:xfrm>
            <a:off x="4574893" y="2515639"/>
            <a:ext cx="2056763" cy="1969049"/>
          </a:xfrm>
          <a:prstGeom prst="rect">
            <a:avLst/>
          </a:prstGeom>
          <a:solidFill>
            <a:schemeClr val="lt2"/>
          </a:solidFill>
          <a:ln cap="flat" cmpd="sng" w="127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0" spcFirstLastPara="1" rIns="91425" wrap="square" tIns="72000">
            <a:noAutofit/>
          </a:bodyPr>
          <a:lstStyle>
            <a:lvl1pPr indent="-292100" lvl="0" marL="457200" algn="l">
              <a:spcBef>
                <a:spcPts val="200"/>
              </a:spcBef>
              <a:spcAft>
                <a:spcPts val="0"/>
              </a:spcAft>
              <a:buSzPts val="1000"/>
              <a:buChar char="•"/>
              <a:defRPr sz="1000">
                <a:solidFill>
                  <a:schemeClr val="dk2"/>
                </a:solidFill>
              </a:defRPr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33" name="Google Shape;233;p58"/>
          <p:cNvSpPr txBox="1"/>
          <p:nvPr>
            <p:ph idx="5" type="body"/>
          </p:nvPr>
        </p:nvSpPr>
        <p:spPr>
          <a:xfrm>
            <a:off x="6629912" y="2515639"/>
            <a:ext cx="2056763" cy="1969049"/>
          </a:xfrm>
          <a:prstGeom prst="rect">
            <a:avLst/>
          </a:prstGeom>
          <a:solidFill>
            <a:schemeClr val="lt2"/>
          </a:solidFill>
          <a:ln cap="flat" cmpd="sng" w="127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0" spcFirstLastPara="1" rIns="91425" wrap="square" tIns="72000">
            <a:noAutofit/>
          </a:bodyPr>
          <a:lstStyle>
            <a:lvl1pPr indent="-292100" lvl="0" marL="457200" algn="l">
              <a:spcBef>
                <a:spcPts val="200"/>
              </a:spcBef>
              <a:spcAft>
                <a:spcPts val="0"/>
              </a:spcAft>
              <a:buSzPts val="1000"/>
              <a:buChar char="•"/>
              <a:defRPr sz="1000">
                <a:solidFill>
                  <a:schemeClr val="dk2"/>
                </a:solidFill>
              </a:defRPr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34" name="Google Shape;234;p58"/>
          <p:cNvSpPr txBox="1"/>
          <p:nvPr>
            <p:ph idx="6" type="body"/>
          </p:nvPr>
        </p:nvSpPr>
        <p:spPr>
          <a:xfrm>
            <a:off x="7691805" y="-70337"/>
            <a:ext cx="1132339" cy="6451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Autofit/>
          </a:bodyPr>
          <a:lstStyle>
            <a:lvl1pPr indent="-228600" lvl="0" marL="457200" algn="r">
              <a:spcBef>
                <a:spcPts val="560"/>
              </a:spcBef>
              <a:spcAft>
                <a:spcPts val="0"/>
              </a:spcAft>
              <a:buSzPts val="2800"/>
              <a:buNone/>
              <a:defRPr b="1" sz="2800">
                <a:solidFill>
                  <a:schemeClr val="dk1"/>
                </a:solidFill>
              </a:defRPr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35" name="Google Shape;235;p58"/>
          <p:cNvSpPr txBox="1"/>
          <p:nvPr>
            <p:ph idx="7" type="body"/>
          </p:nvPr>
        </p:nvSpPr>
        <p:spPr>
          <a:xfrm>
            <a:off x="1452195" y="1"/>
            <a:ext cx="6239610" cy="4063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91425" wrap="square" tIns="45700">
            <a:normAutofit/>
          </a:bodyPr>
          <a:lstStyle>
            <a:lvl1pPr indent="-228600" lvl="0" marL="457200" algn="ctr">
              <a:spcBef>
                <a:spcPts val="240"/>
              </a:spcBef>
              <a:spcAft>
                <a:spcPts val="0"/>
              </a:spcAft>
              <a:buSzPts val="1200"/>
              <a:buNone/>
              <a:defRPr b="1" sz="1200">
                <a:solidFill>
                  <a:schemeClr val="accent6"/>
                </a:solidFill>
              </a:defRPr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36" name="Google Shape;236;p58"/>
          <p:cNvSpPr txBox="1"/>
          <p:nvPr>
            <p:ph idx="8" type="body"/>
          </p:nvPr>
        </p:nvSpPr>
        <p:spPr>
          <a:xfrm>
            <a:off x="2519363" y="2045739"/>
            <a:ext cx="2055812" cy="469900"/>
          </a:xfrm>
          <a:prstGeom prst="rect">
            <a:avLst/>
          </a:prstGeom>
          <a:solidFill>
            <a:schemeClr val="accent6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180000" spcFirstLastPara="1" rIns="91425" wrap="square" tIns="45700">
            <a:noAutofit/>
          </a:bodyPr>
          <a:lstStyle>
            <a:lvl1pPr indent="-228600" lvl="0" marL="457200" algn="l">
              <a:spcBef>
                <a:spcPts val="220"/>
              </a:spcBef>
              <a:spcAft>
                <a:spcPts val="0"/>
              </a:spcAft>
              <a:buSzPts val="1100"/>
              <a:buNone/>
              <a:defRPr b="1" i="0" sz="1100">
                <a:solidFill>
                  <a:schemeClr val="lt1"/>
                </a:solidFill>
              </a:defRPr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37" name="Google Shape;237;p58"/>
          <p:cNvSpPr txBox="1"/>
          <p:nvPr>
            <p:ph idx="9" type="body"/>
          </p:nvPr>
        </p:nvSpPr>
        <p:spPr>
          <a:xfrm>
            <a:off x="463746" y="2045739"/>
            <a:ext cx="2055812" cy="469900"/>
          </a:xfrm>
          <a:prstGeom prst="rect">
            <a:avLst/>
          </a:prstGeom>
          <a:solidFill>
            <a:schemeClr val="accent6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180000" spcFirstLastPara="1" rIns="91425" wrap="square" tIns="45700">
            <a:noAutofit/>
          </a:bodyPr>
          <a:lstStyle>
            <a:lvl1pPr indent="-228600" lvl="0" marL="457200" algn="l">
              <a:spcBef>
                <a:spcPts val="220"/>
              </a:spcBef>
              <a:spcAft>
                <a:spcPts val="0"/>
              </a:spcAft>
              <a:buSzPts val="1100"/>
              <a:buNone/>
              <a:defRPr b="1" i="0" sz="1100">
                <a:solidFill>
                  <a:schemeClr val="lt1"/>
                </a:solidFill>
              </a:defRPr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38" name="Google Shape;238;p58"/>
          <p:cNvSpPr txBox="1"/>
          <p:nvPr>
            <p:ph idx="13" type="body"/>
          </p:nvPr>
        </p:nvSpPr>
        <p:spPr>
          <a:xfrm>
            <a:off x="4574100" y="2045739"/>
            <a:ext cx="2055812" cy="469900"/>
          </a:xfrm>
          <a:prstGeom prst="rect">
            <a:avLst/>
          </a:prstGeom>
          <a:solidFill>
            <a:schemeClr val="accent6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180000" spcFirstLastPara="1" rIns="91425" wrap="square" tIns="45700">
            <a:noAutofit/>
          </a:bodyPr>
          <a:lstStyle>
            <a:lvl1pPr indent="-228600" lvl="0" marL="457200" algn="l">
              <a:spcBef>
                <a:spcPts val="220"/>
              </a:spcBef>
              <a:spcAft>
                <a:spcPts val="0"/>
              </a:spcAft>
              <a:buSzPts val="1100"/>
              <a:buNone/>
              <a:defRPr b="1" i="0" sz="1100">
                <a:solidFill>
                  <a:schemeClr val="lt1"/>
                </a:solidFill>
              </a:defRPr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39" name="Google Shape;239;p58"/>
          <p:cNvSpPr txBox="1"/>
          <p:nvPr>
            <p:ph idx="14" type="body"/>
          </p:nvPr>
        </p:nvSpPr>
        <p:spPr>
          <a:xfrm>
            <a:off x="6629912" y="2045739"/>
            <a:ext cx="2055812" cy="469900"/>
          </a:xfrm>
          <a:prstGeom prst="rect">
            <a:avLst/>
          </a:prstGeom>
          <a:solidFill>
            <a:schemeClr val="accent6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180000" spcFirstLastPara="1" rIns="91425" wrap="square" tIns="45700">
            <a:noAutofit/>
          </a:bodyPr>
          <a:lstStyle>
            <a:lvl1pPr indent="-228600" lvl="0" marL="457200" algn="l">
              <a:spcBef>
                <a:spcPts val="220"/>
              </a:spcBef>
              <a:spcAft>
                <a:spcPts val="0"/>
              </a:spcAft>
              <a:buSzPts val="1100"/>
              <a:buNone/>
              <a:defRPr b="1" i="0" sz="1100">
                <a:solidFill>
                  <a:schemeClr val="lt1"/>
                </a:solidFill>
              </a:defRPr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0" name="Google Shape;240;p58"/>
          <p:cNvSpPr txBox="1"/>
          <p:nvPr>
            <p:ph idx="10" type="dt"/>
          </p:nvPr>
        </p:nvSpPr>
        <p:spPr>
          <a:xfrm>
            <a:off x="624703" y="4824163"/>
            <a:ext cx="616722" cy="24894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1" name="Google Shape;241;p58"/>
          <p:cNvSpPr txBox="1"/>
          <p:nvPr>
            <p:ph idx="11" type="ftr"/>
          </p:nvPr>
        </p:nvSpPr>
        <p:spPr>
          <a:xfrm>
            <a:off x="1173892" y="4824163"/>
            <a:ext cx="5458863" cy="24894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2" name="Google Shape;242;p58"/>
          <p:cNvSpPr txBox="1"/>
          <p:nvPr>
            <p:ph idx="12" type="sldNum"/>
          </p:nvPr>
        </p:nvSpPr>
        <p:spPr>
          <a:xfrm>
            <a:off x="345058" y="4824163"/>
            <a:ext cx="343917" cy="24894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r>
              <a:rPr lang="de-DE"/>
              <a:t>  |</a:t>
            </a:r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r Titel Weiss">
  <p:cSld name="Nur Titel Weiss"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59"/>
          <p:cNvSpPr txBox="1"/>
          <p:nvPr>
            <p:ph type="title"/>
          </p:nvPr>
        </p:nvSpPr>
        <p:spPr>
          <a:xfrm>
            <a:off x="457200" y="126677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entury Gothic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5" name="Google Shape;245;p59"/>
          <p:cNvSpPr txBox="1"/>
          <p:nvPr>
            <p:ph idx="10" type="dt"/>
          </p:nvPr>
        </p:nvSpPr>
        <p:spPr>
          <a:xfrm>
            <a:off x="624703" y="4824163"/>
            <a:ext cx="616722" cy="24894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6" name="Google Shape;246;p59"/>
          <p:cNvSpPr txBox="1"/>
          <p:nvPr>
            <p:ph idx="11" type="ftr"/>
          </p:nvPr>
        </p:nvSpPr>
        <p:spPr>
          <a:xfrm>
            <a:off x="1173892" y="4824163"/>
            <a:ext cx="5458863" cy="24894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7" name="Google Shape;247;p59"/>
          <p:cNvSpPr txBox="1"/>
          <p:nvPr>
            <p:ph idx="12" type="sldNum"/>
          </p:nvPr>
        </p:nvSpPr>
        <p:spPr>
          <a:xfrm>
            <a:off x="345058" y="4824163"/>
            <a:ext cx="343917" cy="24894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r>
              <a:rPr lang="de-DE"/>
              <a:t>  |</a:t>
            </a:r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ld vollflächig mit Footer">
  <p:cSld name="Bild vollflächig mit Footer"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60"/>
          <p:cNvSpPr/>
          <p:nvPr>
            <p:ph idx="2" type="pic"/>
          </p:nvPr>
        </p:nvSpPr>
        <p:spPr>
          <a:xfrm>
            <a:off x="0" y="0"/>
            <a:ext cx="9144000" cy="4724400"/>
          </a:xfrm>
          <a:prstGeom prst="rect">
            <a:avLst/>
          </a:prstGeom>
          <a:noFill/>
          <a:ln>
            <a:noFill/>
          </a:ln>
        </p:spPr>
      </p:sp>
      <p:sp>
        <p:nvSpPr>
          <p:cNvPr id="250" name="Google Shape;250;p60"/>
          <p:cNvSpPr txBox="1"/>
          <p:nvPr>
            <p:ph type="title"/>
          </p:nvPr>
        </p:nvSpPr>
        <p:spPr>
          <a:xfrm>
            <a:off x="457200" y="126677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entury Gothic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1" name="Google Shape;251;p60"/>
          <p:cNvSpPr txBox="1"/>
          <p:nvPr>
            <p:ph idx="10" type="dt"/>
          </p:nvPr>
        </p:nvSpPr>
        <p:spPr>
          <a:xfrm>
            <a:off x="624703" y="4824163"/>
            <a:ext cx="616722" cy="24894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2" name="Google Shape;252;p60"/>
          <p:cNvSpPr txBox="1"/>
          <p:nvPr>
            <p:ph idx="11" type="ftr"/>
          </p:nvPr>
        </p:nvSpPr>
        <p:spPr>
          <a:xfrm>
            <a:off x="1173892" y="4824163"/>
            <a:ext cx="5458863" cy="24894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3" name="Google Shape;253;p60"/>
          <p:cNvSpPr txBox="1"/>
          <p:nvPr>
            <p:ph idx="12" type="sldNum"/>
          </p:nvPr>
        </p:nvSpPr>
        <p:spPr>
          <a:xfrm>
            <a:off x="345058" y="4824163"/>
            <a:ext cx="343917" cy="24894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r>
              <a:rPr lang="de-DE"/>
              <a:t>  |</a:t>
            </a:r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ld vollflächig">
  <p:cSld name="Bild vollflächig"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61"/>
          <p:cNvSpPr/>
          <p:nvPr>
            <p:ph idx="2" type="pic"/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</p:sp>
      <p:sp>
        <p:nvSpPr>
          <p:cNvPr id="256" name="Google Shape;256;p61"/>
          <p:cNvSpPr txBox="1"/>
          <p:nvPr>
            <p:ph type="title"/>
          </p:nvPr>
        </p:nvSpPr>
        <p:spPr>
          <a:xfrm>
            <a:off x="457200" y="126677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entury Gothic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7" name="Google Shape;257;p61"/>
          <p:cNvSpPr txBox="1"/>
          <p:nvPr>
            <p:ph idx="10" type="dt"/>
          </p:nvPr>
        </p:nvSpPr>
        <p:spPr>
          <a:xfrm>
            <a:off x="624703" y="4824163"/>
            <a:ext cx="616722" cy="24894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8" name="Google Shape;258;p61"/>
          <p:cNvSpPr txBox="1"/>
          <p:nvPr>
            <p:ph idx="11" type="ftr"/>
          </p:nvPr>
        </p:nvSpPr>
        <p:spPr>
          <a:xfrm>
            <a:off x="1173892" y="4824163"/>
            <a:ext cx="5458863" cy="24894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9" name="Google Shape;259;p61"/>
          <p:cNvSpPr txBox="1"/>
          <p:nvPr>
            <p:ph idx="12" type="sldNum"/>
          </p:nvPr>
        </p:nvSpPr>
        <p:spPr>
          <a:xfrm>
            <a:off x="345058" y="4824163"/>
            <a:ext cx="343917" cy="24894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r>
              <a:rPr lang="de-DE"/>
              <a:t>  |</a:t>
            </a:r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r Titel rot">
  <p:cSld name="Nur Titel rot"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6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62" name="Google Shape;262;p62"/>
          <p:cNvSpPr txBox="1"/>
          <p:nvPr>
            <p:ph type="title"/>
          </p:nvPr>
        </p:nvSpPr>
        <p:spPr>
          <a:xfrm>
            <a:off x="457200" y="339627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None/>
              <a:defRPr sz="280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3" name="Google Shape;263;p62"/>
          <p:cNvSpPr txBox="1"/>
          <p:nvPr>
            <p:ph idx="10" type="dt"/>
          </p:nvPr>
        </p:nvSpPr>
        <p:spPr>
          <a:xfrm>
            <a:off x="624703" y="4824163"/>
            <a:ext cx="616722" cy="24894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4" name="Google Shape;264;p62"/>
          <p:cNvSpPr txBox="1"/>
          <p:nvPr>
            <p:ph idx="11" type="ftr"/>
          </p:nvPr>
        </p:nvSpPr>
        <p:spPr>
          <a:xfrm>
            <a:off x="1173892" y="4824163"/>
            <a:ext cx="5458863" cy="24894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5" name="Google Shape;265;p62"/>
          <p:cNvSpPr txBox="1"/>
          <p:nvPr>
            <p:ph idx="12" type="sldNum"/>
          </p:nvPr>
        </p:nvSpPr>
        <p:spPr>
          <a:xfrm>
            <a:off x="345058" y="4824163"/>
            <a:ext cx="343917" cy="24894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 b="0" sz="7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algn="ctr">
              <a:spcBef>
                <a:spcPts val="0"/>
              </a:spcBef>
              <a:buNone/>
              <a:defRPr b="0" sz="7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algn="ctr">
              <a:spcBef>
                <a:spcPts val="0"/>
              </a:spcBef>
              <a:buNone/>
              <a:defRPr b="0" sz="7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algn="ctr">
              <a:spcBef>
                <a:spcPts val="0"/>
              </a:spcBef>
              <a:buNone/>
              <a:defRPr b="0" sz="7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algn="ctr">
              <a:spcBef>
                <a:spcPts val="0"/>
              </a:spcBef>
              <a:buNone/>
              <a:defRPr b="0" sz="7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algn="ctr">
              <a:spcBef>
                <a:spcPts val="0"/>
              </a:spcBef>
              <a:buNone/>
              <a:defRPr b="0" sz="7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algn="ctr">
              <a:spcBef>
                <a:spcPts val="0"/>
              </a:spcBef>
              <a:buNone/>
              <a:defRPr b="0" sz="7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algn="ctr">
              <a:spcBef>
                <a:spcPts val="0"/>
              </a:spcBef>
              <a:buNone/>
              <a:defRPr b="0" sz="7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algn="ctr">
              <a:spcBef>
                <a:spcPts val="0"/>
              </a:spcBef>
              <a:buNone/>
              <a:defRPr b="0" sz="7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r>
              <a:rPr lang="de-DE"/>
              <a:t>  |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eer">
  <p:cSld name="Leer"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" name="Google Shape;267;p6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10800000"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68" name="Google Shape;268;p63"/>
          <p:cNvSpPr txBox="1"/>
          <p:nvPr>
            <p:ph idx="10" type="dt"/>
          </p:nvPr>
        </p:nvSpPr>
        <p:spPr>
          <a:xfrm>
            <a:off x="624703" y="4824163"/>
            <a:ext cx="616722" cy="24894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9" name="Google Shape;269;p63"/>
          <p:cNvSpPr txBox="1"/>
          <p:nvPr>
            <p:ph idx="11" type="ftr"/>
          </p:nvPr>
        </p:nvSpPr>
        <p:spPr>
          <a:xfrm>
            <a:off x="1173892" y="4824163"/>
            <a:ext cx="5458863" cy="24894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0" name="Google Shape;270;p63"/>
          <p:cNvSpPr txBox="1"/>
          <p:nvPr>
            <p:ph idx="12" type="sldNum"/>
          </p:nvPr>
        </p:nvSpPr>
        <p:spPr>
          <a:xfrm>
            <a:off x="345058" y="4824163"/>
            <a:ext cx="343917" cy="24894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r>
              <a:rPr lang="de-DE"/>
              <a:t>  |</a:t>
            </a: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elfolie" type="title">
  <p:cSld name="TITLE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Google Shape;33;p3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Google Shape;34;p39"/>
          <p:cNvSpPr txBox="1"/>
          <p:nvPr>
            <p:ph type="ctrTitle"/>
          </p:nvPr>
        </p:nvSpPr>
        <p:spPr>
          <a:xfrm>
            <a:off x="420638" y="766324"/>
            <a:ext cx="6230557" cy="2861877"/>
          </a:xfrm>
          <a:prstGeom prst="rect">
            <a:avLst/>
          </a:prstGeom>
          <a:solidFill>
            <a:schemeClr val="accent1">
              <a:alpha val="91764"/>
            </a:schemeClr>
          </a:solidFill>
          <a:ln>
            <a:noFill/>
          </a:ln>
          <a:effectLst>
            <a:outerShdw blurRad="152400" rotWithShape="0" algn="tl" dir="2700000" dist="50800">
              <a:srgbClr val="000000">
                <a:alpha val="40000"/>
              </a:srgbClr>
            </a:outerShdw>
          </a:effectLst>
        </p:spPr>
        <p:txBody>
          <a:bodyPr anchorCtr="0" anchor="t" bIns="45700" lIns="180000" spcFirstLastPara="1" rIns="648000" wrap="square" tIns="180000">
            <a:noAutofit/>
          </a:bodyPr>
          <a:lstStyle>
            <a:lvl1pPr lvl="0" algn="l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 b="1" sz="2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39"/>
          <p:cNvSpPr txBox="1"/>
          <p:nvPr>
            <p:ph idx="1" type="subTitle"/>
          </p:nvPr>
        </p:nvSpPr>
        <p:spPr>
          <a:xfrm>
            <a:off x="565472" y="2028046"/>
            <a:ext cx="5495248" cy="1314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Autofit/>
          </a:bodyPr>
          <a:lstStyle>
            <a:lvl1pPr lvl="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FFFFFF"/>
                </a:solidFill>
              </a:defRPr>
            </a:lvl1pPr>
            <a:lvl2pPr lvl="1" algn="ctr">
              <a:spcBef>
                <a:spcPts val="360"/>
              </a:spcBef>
              <a:spcAft>
                <a:spcPts val="0"/>
              </a:spcAft>
              <a:buSzPts val="1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28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28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28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Kapitelüberschrift mit Hintergrundbild">
  <p:cSld name="Kapitelüberschrift mit Hintergrundbild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0"/>
          <p:cNvSpPr txBox="1"/>
          <p:nvPr>
            <p:ph type="ctrTitle"/>
          </p:nvPr>
        </p:nvSpPr>
        <p:spPr>
          <a:xfrm>
            <a:off x="598894" y="817415"/>
            <a:ext cx="6897328" cy="3320739"/>
          </a:xfrm>
          <a:prstGeom prst="rect">
            <a:avLst/>
          </a:prstGeom>
          <a:solidFill>
            <a:schemeClr val="accent1">
              <a:alpha val="91764"/>
            </a:schemeClr>
          </a:solidFill>
          <a:ln>
            <a:noFill/>
          </a:ln>
          <a:effectLst>
            <a:outerShdw blurRad="152400" rotWithShape="0" algn="tl" dir="2700000" dist="50800">
              <a:srgbClr val="000000">
                <a:alpha val="40000"/>
              </a:srgbClr>
            </a:outerShdw>
          </a:effectLst>
        </p:spPr>
        <p:txBody>
          <a:bodyPr anchorCtr="0" anchor="t" bIns="45700" lIns="180000" spcFirstLastPara="1" rIns="648000" wrap="square" tIns="180000">
            <a:noAutofit/>
          </a:bodyPr>
          <a:lstStyle>
            <a:lvl1pPr lvl="0" algn="l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 b="1" sz="2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40"/>
          <p:cNvSpPr txBox="1"/>
          <p:nvPr>
            <p:ph idx="1" type="subTitle"/>
          </p:nvPr>
        </p:nvSpPr>
        <p:spPr>
          <a:xfrm>
            <a:off x="746334" y="2543517"/>
            <a:ext cx="5788024" cy="1314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Autofit/>
          </a:bodyPr>
          <a:lstStyle>
            <a:lvl1pPr lvl="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FFFFFF"/>
                </a:solidFill>
              </a:defRPr>
            </a:lvl1pPr>
            <a:lvl2pPr lvl="1" algn="ctr">
              <a:spcBef>
                <a:spcPts val="360"/>
              </a:spcBef>
              <a:spcAft>
                <a:spcPts val="0"/>
              </a:spcAft>
              <a:buSzPts val="1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28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28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28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9" name="Google Shape;39;p40"/>
          <p:cNvSpPr txBox="1"/>
          <p:nvPr>
            <p:ph idx="2" type="body"/>
          </p:nvPr>
        </p:nvSpPr>
        <p:spPr>
          <a:xfrm>
            <a:off x="6762605" y="3531109"/>
            <a:ext cx="2358990" cy="210216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91425" wrap="square" tIns="45700">
            <a:noAutofit/>
          </a:bodyPr>
          <a:lstStyle>
            <a:lvl1pPr indent="-228600" lvl="0" marL="457200" algn="r">
              <a:spcBef>
                <a:spcPts val="3000"/>
              </a:spcBef>
              <a:spcAft>
                <a:spcPts val="0"/>
              </a:spcAft>
              <a:buSzPts val="15000"/>
              <a:buNone/>
              <a:defRPr b="1" sz="15000">
                <a:solidFill>
                  <a:schemeClr val="dk1"/>
                </a:solidFill>
              </a:defRPr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" name="Google Shape;40;p40"/>
          <p:cNvSpPr txBox="1"/>
          <p:nvPr>
            <p:ph idx="10" type="dt"/>
          </p:nvPr>
        </p:nvSpPr>
        <p:spPr>
          <a:xfrm>
            <a:off x="624703" y="4824163"/>
            <a:ext cx="616722" cy="24894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p40"/>
          <p:cNvSpPr txBox="1"/>
          <p:nvPr>
            <p:ph idx="11" type="ftr"/>
          </p:nvPr>
        </p:nvSpPr>
        <p:spPr>
          <a:xfrm>
            <a:off x="1173892" y="4824163"/>
            <a:ext cx="5458863" cy="24894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40"/>
          <p:cNvSpPr txBox="1"/>
          <p:nvPr>
            <p:ph idx="12" type="sldNum"/>
          </p:nvPr>
        </p:nvSpPr>
        <p:spPr>
          <a:xfrm>
            <a:off x="345058" y="4824163"/>
            <a:ext cx="343917" cy="24894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r>
              <a:rPr lang="de-DE"/>
              <a:t>  |</a:t>
            </a:r>
            <a:endParaRPr/>
          </a:p>
        </p:txBody>
      </p:sp>
      <p:sp>
        <p:nvSpPr>
          <p:cNvPr id="43" name="Google Shape;43;p40"/>
          <p:cNvSpPr/>
          <p:nvPr>
            <p:ph idx="3" type="pic"/>
          </p:nvPr>
        </p:nvSpPr>
        <p:spPr>
          <a:xfrm>
            <a:off x="0" y="-4544"/>
            <a:ext cx="9144000" cy="51435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Kapitelüberschrift_Bühnenbild_r">
  <p:cSld name="Kapitelüberschrift_Bühnenbild_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41"/>
          <p:cNvSpPr txBox="1"/>
          <p:nvPr>
            <p:ph idx="10" type="dt"/>
          </p:nvPr>
        </p:nvSpPr>
        <p:spPr>
          <a:xfrm>
            <a:off x="624703" y="4824163"/>
            <a:ext cx="616722" cy="24894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41"/>
          <p:cNvSpPr txBox="1"/>
          <p:nvPr>
            <p:ph idx="11" type="ftr"/>
          </p:nvPr>
        </p:nvSpPr>
        <p:spPr>
          <a:xfrm>
            <a:off x="1173892" y="4824163"/>
            <a:ext cx="5458863" cy="24894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41"/>
          <p:cNvSpPr txBox="1"/>
          <p:nvPr>
            <p:ph idx="12" type="sldNum"/>
          </p:nvPr>
        </p:nvSpPr>
        <p:spPr>
          <a:xfrm>
            <a:off x="345058" y="4824163"/>
            <a:ext cx="343917" cy="24894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r>
              <a:rPr lang="de-DE"/>
              <a:t>  |</a:t>
            </a:r>
            <a:endParaRPr/>
          </a:p>
        </p:txBody>
      </p:sp>
      <p:sp>
        <p:nvSpPr>
          <p:cNvPr id="48" name="Google Shape;48;p4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9" name="Google Shape;49;p41"/>
          <p:cNvSpPr/>
          <p:nvPr>
            <p:ph idx="2" type="pic"/>
          </p:nvPr>
        </p:nvSpPr>
        <p:spPr>
          <a:xfrm>
            <a:off x="0" y="1314450"/>
            <a:ext cx="9144000" cy="3829050"/>
          </a:xfrm>
          <a:prstGeom prst="flowChartManualInput">
            <a:avLst/>
          </a:prstGeom>
          <a:noFill/>
          <a:ln>
            <a:noFill/>
          </a:ln>
        </p:spPr>
      </p:sp>
      <p:sp>
        <p:nvSpPr>
          <p:cNvPr id="50" name="Google Shape;50;p41"/>
          <p:cNvSpPr txBox="1"/>
          <p:nvPr>
            <p:ph idx="1" type="body"/>
          </p:nvPr>
        </p:nvSpPr>
        <p:spPr>
          <a:xfrm>
            <a:off x="719152" y="304800"/>
            <a:ext cx="7407275" cy="5810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2800"/>
              <a:buNone/>
              <a:defRPr b="1" sz="2800">
                <a:solidFill>
                  <a:schemeClr val="lt1"/>
                </a:solidFill>
              </a:defRPr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SzPts val="2800"/>
              <a:buChar char="–"/>
              <a:defRPr b="1" sz="2800">
                <a:solidFill>
                  <a:srgbClr val="FF0000"/>
                </a:solidFill>
              </a:defRPr>
            </a:lvl2pPr>
            <a:lvl3pPr indent="-406400" lvl="2" marL="1371600" algn="l">
              <a:spcBef>
                <a:spcPts val="560"/>
              </a:spcBef>
              <a:spcAft>
                <a:spcPts val="0"/>
              </a:spcAft>
              <a:buSzPts val="2800"/>
              <a:buChar char="•"/>
              <a:defRPr b="1" sz="2800">
                <a:solidFill>
                  <a:srgbClr val="FF0000"/>
                </a:solidFill>
              </a:defRPr>
            </a:lvl3pPr>
            <a:lvl4pPr indent="-406400" lvl="3" marL="1828800" algn="l">
              <a:spcBef>
                <a:spcPts val="560"/>
              </a:spcBef>
              <a:spcAft>
                <a:spcPts val="0"/>
              </a:spcAft>
              <a:buSzPts val="2800"/>
              <a:buChar char="–"/>
              <a:defRPr b="1" sz="2800">
                <a:solidFill>
                  <a:srgbClr val="FF0000"/>
                </a:solidFill>
              </a:defRPr>
            </a:lvl4pPr>
            <a:lvl5pPr indent="-406400" lvl="4" marL="2286000" algn="l">
              <a:spcBef>
                <a:spcPts val="560"/>
              </a:spcBef>
              <a:spcAft>
                <a:spcPts val="0"/>
              </a:spcAft>
              <a:buSzPts val="2800"/>
              <a:buChar char="»"/>
              <a:defRPr b="1" sz="2800">
                <a:solidFill>
                  <a:srgbClr val="FF0000"/>
                </a:solidFill>
              </a:defRPr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1" name="Google Shape;51;p41"/>
          <p:cNvSpPr txBox="1"/>
          <p:nvPr>
            <p:ph idx="3" type="subTitle"/>
          </p:nvPr>
        </p:nvSpPr>
        <p:spPr>
          <a:xfrm>
            <a:off x="721634" y="962025"/>
            <a:ext cx="4560835" cy="3714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Autofit/>
          </a:bodyPr>
          <a:lstStyle>
            <a:lvl1pPr lvl="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 algn="ctr">
              <a:spcBef>
                <a:spcPts val="360"/>
              </a:spcBef>
              <a:spcAft>
                <a:spcPts val="0"/>
              </a:spcAft>
              <a:buSzPts val="1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28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28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28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52" name="Google Shape;52;p41"/>
          <p:cNvSpPr txBox="1"/>
          <p:nvPr>
            <p:ph idx="4" type="body"/>
          </p:nvPr>
        </p:nvSpPr>
        <p:spPr>
          <a:xfrm>
            <a:off x="6762605" y="3511232"/>
            <a:ext cx="2358990" cy="210216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91425" wrap="square" tIns="45700">
            <a:noAutofit/>
          </a:bodyPr>
          <a:lstStyle>
            <a:lvl1pPr indent="-228600" lvl="0" marL="457200" algn="r">
              <a:spcBef>
                <a:spcPts val="3000"/>
              </a:spcBef>
              <a:spcAft>
                <a:spcPts val="0"/>
              </a:spcAft>
              <a:buSzPts val="15000"/>
              <a:buNone/>
              <a:defRPr b="1" sz="15000">
                <a:solidFill>
                  <a:schemeClr val="lt1"/>
                </a:solidFill>
              </a:defRPr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Kapitelüberschrift mit Betonhintergrund">
  <p:cSld name="Kapitelüberschrift mit Betonhintergrund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4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42"/>
          <p:cNvSpPr txBox="1"/>
          <p:nvPr>
            <p:ph type="ctrTitle"/>
          </p:nvPr>
        </p:nvSpPr>
        <p:spPr>
          <a:xfrm>
            <a:off x="598894" y="817415"/>
            <a:ext cx="6897328" cy="3320739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52400" rotWithShape="0" algn="tl" dir="2700000" dist="50800">
              <a:srgbClr val="000000">
                <a:alpha val="40000"/>
              </a:srgbClr>
            </a:outerShdw>
          </a:effectLst>
        </p:spPr>
        <p:txBody>
          <a:bodyPr anchorCtr="0" anchor="t" bIns="45700" lIns="180000" spcFirstLastPara="1" rIns="648000" wrap="square" tIns="180000">
            <a:noAutofit/>
          </a:bodyPr>
          <a:lstStyle>
            <a:lvl1pPr lvl="0" algn="l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entury Gothic"/>
              <a:buNone/>
              <a:defRPr b="1" sz="28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42"/>
          <p:cNvSpPr txBox="1"/>
          <p:nvPr>
            <p:ph idx="1" type="subTitle"/>
          </p:nvPr>
        </p:nvSpPr>
        <p:spPr>
          <a:xfrm>
            <a:off x="746334" y="2543517"/>
            <a:ext cx="5788024" cy="1314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Autofit/>
          </a:bodyPr>
          <a:lstStyle>
            <a:lvl1pPr lvl="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accent6"/>
                </a:solidFill>
              </a:defRPr>
            </a:lvl1pPr>
            <a:lvl2pPr lvl="1" algn="ctr">
              <a:spcBef>
                <a:spcPts val="360"/>
              </a:spcBef>
              <a:spcAft>
                <a:spcPts val="0"/>
              </a:spcAft>
              <a:buSzPts val="1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28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28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28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57" name="Google Shape;57;p42"/>
          <p:cNvSpPr txBox="1"/>
          <p:nvPr>
            <p:ph idx="2" type="body"/>
          </p:nvPr>
        </p:nvSpPr>
        <p:spPr>
          <a:xfrm>
            <a:off x="6762605" y="3531109"/>
            <a:ext cx="2358990" cy="210216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91425" wrap="square" tIns="45700">
            <a:noAutofit/>
          </a:bodyPr>
          <a:lstStyle>
            <a:lvl1pPr indent="-228600" lvl="0" marL="457200" algn="r">
              <a:spcBef>
                <a:spcPts val="3000"/>
              </a:spcBef>
              <a:spcAft>
                <a:spcPts val="0"/>
              </a:spcAft>
              <a:buSzPts val="15000"/>
              <a:buNone/>
              <a:defRPr b="1" sz="15000">
                <a:solidFill>
                  <a:schemeClr val="dk1"/>
                </a:solidFill>
              </a:defRPr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8" name="Google Shape;58;p42"/>
          <p:cNvSpPr txBox="1"/>
          <p:nvPr>
            <p:ph idx="10" type="dt"/>
          </p:nvPr>
        </p:nvSpPr>
        <p:spPr>
          <a:xfrm>
            <a:off x="624703" y="4824163"/>
            <a:ext cx="616722" cy="24894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42"/>
          <p:cNvSpPr txBox="1"/>
          <p:nvPr>
            <p:ph idx="11" type="ftr"/>
          </p:nvPr>
        </p:nvSpPr>
        <p:spPr>
          <a:xfrm>
            <a:off x="1173892" y="4824163"/>
            <a:ext cx="5458863" cy="24894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42"/>
          <p:cNvSpPr txBox="1"/>
          <p:nvPr>
            <p:ph idx="12" type="sldNum"/>
          </p:nvPr>
        </p:nvSpPr>
        <p:spPr>
          <a:xfrm>
            <a:off x="345058" y="4824163"/>
            <a:ext cx="343917" cy="24894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r>
              <a:rPr lang="de-DE"/>
              <a:t>  |</a:t>
            </a: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Zwischenfazit Betonhintergrund">
  <p:cSld name="Zwischenfazit Betonhintergrund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Google Shape;62;p4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43"/>
          <p:cNvSpPr txBox="1"/>
          <p:nvPr>
            <p:ph type="ctrTitle"/>
          </p:nvPr>
        </p:nvSpPr>
        <p:spPr>
          <a:xfrm>
            <a:off x="597600" y="817200"/>
            <a:ext cx="7812000" cy="3348000"/>
          </a:xfrm>
          <a:prstGeom prst="rect">
            <a:avLst/>
          </a:prstGeom>
          <a:solidFill>
            <a:schemeClr val="lt1">
              <a:alpha val="91764"/>
            </a:schemeClr>
          </a:solidFill>
          <a:ln>
            <a:noFill/>
          </a:ln>
          <a:effectLst>
            <a:outerShdw blurRad="152400" rotWithShape="0" algn="tl" dir="2700000" dist="50800">
              <a:srgbClr val="000000">
                <a:alpha val="40000"/>
              </a:srgbClr>
            </a:outerShdw>
          </a:effectLst>
        </p:spPr>
        <p:txBody>
          <a:bodyPr anchorCtr="0" anchor="t" bIns="45700" lIns="180000" spcFirstLastPara="1" rIns="864000" wrap="square" tIns="180000">
            <a:noAutofit/>
          </a:bodyPr>
          <a:lstStyle>
            <a:lvl1pPr lvl="0" algn="l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entury Gothic"/>
              <a:buNone/>
              <a:defRPr b="1" sz="28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43"/>
          <p:cNvSpPr txBox="1"/>
          <p:nvPr>
            <p:ph idx="1" type="subTitle"/>
          </p:nvPr>
        </p:nvSpPr>
        <p:spPr>
          <a:xfrm>
            <a:off x="746334" y="2543517"/>
            <a:ext cx="5788024" cy="1314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Autofit/>
          </a:bodyPr>
          <a:lstStyle>
            <a:lvl1pPr lvl="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accent6"/>
                </a:solidFill>
              </a:defRPr>
            </a:lvl1pPr>
            <a:lvl2pPr lvl="1" algn="ctr">
              <a:spcBef>
                <a:spcPts val="360"/>
              </a:spcBef>
              <a:spcAft>
                <a:spcPts val="0"/>
              </a:spcAft>
              <a:buSzPts val="1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28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28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28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65" name="Google Shape;65;p43"/>
          <p:cNvSpPr txBox="1"/>
          <p:nvPr>
            <p:ph idx="10" type="dt"/>
          </p:nvPr>
        </p:nvSpPr>
        <p:spPr>
          <a:xfrm>
            <a:off x="624703" y="4824163"/>
            <a:ext cx="616722" cy="24894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43"/>
          <p:cNvSpPr txBox="1"/>
          <p:nvPr>
            <p:ph idx="11" type="ftr"/>
          </p:nvPr>
        </p:nvSpPr>
        <p:spPr>
          <a:xfrm>
            <a:off x="1173892" y="4824163"/>
            <a:ext cx="5458863" cy="24894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43"/>
          <p:cNvSpPr txBox="1"/>
          <p:nvPr>
            <p:ph idx="12" type="sldNum"/>
          </p:nvPr>
        </p:nvSpPr>
        <p:spPr>
          <a:xfrm>
            <a:off x="345058" y="4824163"/>
            <a:ext cx="343917" cy="24894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r>
              <a:rPr lang="de-DE"/>
              <a:t>  |</a:t>
            </a: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Zwischenfazit Rot Betonhintergrund">
  <p:cSld name="Zwischenfazit Rot Betonhintergrund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Google Shape;69;p4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44"/>
          <p:cNvSpPr txBox="1"/>
          <p:nvPr>
            <p:ph type="ctrTitle"/>
          </p:nvPr>
        </p:nvSpPr>
        <p:spPr>
          <a:xfrm>
            <a:off x="598894" y="817415"/>
            <a:ext cx="7791300" cy="3320739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152400" rotWithShape="0" algn="tl" dir="2700000" dist="50800">
              <a:srgbClr val="000000">
                <a:alpha val="40000"/>
              </a:srgbClr>
            </a:outerShdw>
          </a:effectLst>
        </p:spPr>
        <p:txBody>
          <a:bodyPr anchorCtr="0" anchor="t" bIns="45700" lIns="180000" spcFirstLastPara="1" rIns="864000" wrap="square" tIns="180000">
            <a:noAutofit/>
          </a:bodyPr>
          <a:lstStyle>
            <a:lvl1pPr lvl="0" algn="l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None/>
              <a:defRPr b="1" sz="280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44"/>
          <p:cNvSpPr txBox="1"/>
          <p:nvPr>
            <p:ph idx="1" type="subTitle"/>
          </p:nvPr>
        </p:nvSpPr>
        <p:spPr>
          <a:xfrm>
            <a:off x="746334" y="2543517"/>
            <a:ext cx="5788024" cy="1314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Autofit/>
          </a:bodyPr>
          <a:lstStyle>
            <a:lvl1pPr lvl="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FFFFFF"/>
                </a:solidFill>
              </a:defRPr>
            </a:lvl1pPr>
            <a:lvl2pPr lvl="1" algn="ctr">
              <a:spcBef>
                <a:spcPts val="360"/>
              </a:spcBef>
              <a:spcAft>
                <a:spcPts val="0"/>
              </a:spcAft>
              <a:buSzPts val="1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28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28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28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72" name="Google Shape;72;p44"/>
          <p:cNvSpPr txBox="1"/>
          <p:nvPr>
            <p:ph idx="10" type="dt"/>
          </p:nvPr>
        </p:nvSpPr>
        <p:spPr>
          <a:xfrm>
            <a:off x="624703" y="4824163"/>
            <a:ext cx="616722" cy="24894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44"/>
          <p:cNvSpPr txBox="1"/>
          <p:nvPr>
            <p:ph idx="11" type="ftr"/>
          </p:nvPr>
        </p:nvSpPr>
        <p:spPr>
          <a:xfrm>
            <a:off x="1173892" y="4824163"/>
            <a:ext cx="5458863" cy="24894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44"/>
          <p:cNvSpPr txBox="1"/>
          <p:nvPr>
            <p:ph idx="12" type="sldNum"/>
          </p:nvPr>
        </p:nvSpPr>
        <p:spPr>
          <a:xfrm>
            <a:off x="345058" y="4824163"/>
            <a:ext cx="343917" cy="24894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r>
              <a:rPr lang="de-DE"/>
              <a:t>  |</a:t>
            </a: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Zwischenfazit Hintergrund rot">
  <p:cSld name="Zwischenfazit Hintergrund rot"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4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7" name="Google Shape;77;p45"/>
          <p:cNvSpPr txBox="1"/>
          <p:nvPr>
            <p:ph type="ctrTitle"/>
          </p:nvPr>
        </p:nvSpPr>
        <p:spPr>
          <a:xfrm>
            <a:off x="598894" y="817415"/>
            <a:ext cx="7791300" cy="3320739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52400" rotWithShape="0" algn="tl" dir="2700000" dist="50800">
              <a:srgbClr val="000000">
                <a:alpha val="40000"/>
              </a:srgbClr>
            </a:outerShdw>
          </a:effectLst>
        </p:spPr>
        <p:txBody>
          <a:bodyPr anchorCtr="0" anchor="t" bIns="45700" lIns="180000" spcFirstLastPara="1" rIns="864000" wrap="square" tIns="180000">
            <a:noAutofit/>
          </a:bodyPr>
          <a:lstStyle>
            <a:lvl1pPr lvl="0" algn="l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entury Gothic"/>
              <a:buNone/>
              <a:defRPr b="1" sz="28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45"/>
          <p:cNvSpPr txBox="1"/>
          <p:nvPr>
            <p:ph idx="1" type="subTitle"/>
          </p:nvPr>
        </p:nvSpPr>
        <p:spPr>
          <a:xfrm>
            <a:off x="746334" y="2543517"/>
            <a:ext cx="5788024" cy="1314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Autofit/>
          </a:bodyPr>
          <a:lstStyle>
            <a:lvl1pPr lvl="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accent6"/>
                </a:solidFill>
              </a:defRPr>
            </a:lvl1pPr>
            <a:lvl2pPr lvl="1" algn="ctr">
              <a:spcBef>
                <a:spcPts val="360"/>
              </a:spcBef>
              <a:spcAft>
                <a:spcPts val="0"/>
              </a:spcAft>
              <a:buSzPts val="1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28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28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28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79" name="Google Shape;79;p45"/>
          <p:cNvSpPr txBox="1"/>
          <p:nvPr>
            <p:ph idx="10" type="dt"/>
          </p:nvPr>
        </p:nvSpPr>
        <p:spPr>
          <a:xfrm>
            <a:off x="624703" y="4824163"/>
            <a:ext cx="616722" cy="24894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45"/>
          <p:cNvSpPr txBox="1"/>
          <p:nvPr>
            <p:ph idx="11" type="ftr"/>
          </p:nvPr>
        </p:nvSpPr>
        <p:spPr>
          <a:xfrm>
            <a:off x="1173892" y="4824163"/>
            <a:ext cx="5458863" cy="24894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" name="Google Shape;81;p45"/>
          <p:cNvSpPr txBox="1"/>
          <p:nvPr>
            <p:ph idx="12" type="sldNum"/>
          </p:nvPr>
        </p:nvSpPr>
        <p:spPr>
          <a:xfrm>
            <a:off x="345058" y="4824163"/>
            <a:ext cx="343917" cy="24894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 b="0" sz="7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algn="ctr">
              <a:spcBef>
                <a:spcPts val="0"/>
              </a:spcBef>
              <a:buNone/>
              <a:defRPr b="0" sz="7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algn="ctr">
              <a:spcBef>
                <a:spcPts val="0"/>
              </a:spcBef>
              <a:buNone/>
              <a:defRPr b="0" sz="7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algn="ctr">
              <a:spcBef>
                <a:spcPts val="0"/>
              </a:spcBef>
              <a:buNone/>
              <a:defRPr b="0" sz="7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algn="ctr">
              <a:spcBef>
                <a:spcPts val="0"/>
              </a:spcBef>
              <a:buNone/>
              <a:defRPr b="0" sz="7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algn="ctr">
              <a:spcBef>
                <a:spcPts val="0"/>
              </a:spcBef>
              <a:buNone/>
              <a:defRPr b="0" sz="7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algn="ctr">
              <a:spcBef>
                <a:spcPts val="0"/>
              </a:spcBef>
              <a:buNone/>
              <a:defRPr b="0" sz="7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algn="ctr">
              <a:spcBef>
                <a:spcPts val="0"/>
              </a:spcBef>
              <a:buNone/>
              <a:defRPr b="0" sz="7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algn="ctr">
              <a:spcBef>
                <a:spcPts val="0"/>
              </a:spcBef>
              <a:buNone/>
              <a:defRPr b="0" sz="7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r>
              <a:rPr lang="de-DE"/>
              <a:t>  |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19.xml"/><Relationship Id="rId22" Type="http://schemas.openxmlformats.org/officeDocument/2006/relationships/slideLayout" Target="../slideLayouts/slideLayout21.xml"/><Relationship Id="rId21" Type="http://schemas.openxmlformats.org/officeDocument/2006/relationships/slideLayout" Target="../slideLayouts/slideLayout20.xml"/><Relationship Id="rId24" Type="http://schemas.openxmlformats.org/officeDocument/2006/relationships/slideLayout" Target="../slideLayouts/slideLayout23.xml"/><Relationship Id="rId23" Type="http://schemas.openxmlformats.org/officeDocument/2006/relationships/slideLayout" Target="../slideLayouts/slideLayout22.xml"/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26" Type="http://schemas.openxmlformats.org/officeDocument/2006/relationships/slideLayout" Target="../slideLayouts/slideLayout25.xml"/><Relationship Id="rId25" Type="http://schemas.openxmlformats.org/officeDocument/2006/relationships/slideLayout" Target="../slideLayouts/slideLayout24.xml"/><Relationship Id="rId28" Type="http://schemas.openxmlformats.org/officeDocument/2006/relationships/slideLayout" Target="../slideLayouts/slideLayout27.xml"/><Relationship Id="rId27" Type="http://schemas.openxmlformats.org/officeDocument/2006/relationships/slideLayout" Target="../slideLayouts/slideLayout26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29" Type="http://schemas.openxmlformats.org/officeDocument/2006/relationships/theme" Target="../theme/theme2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15.xml"/><Relationship Id="rId19" Type="http://schemas.openxmlformats.org/officeDocument/2006/relationships/slideLayout" Target="../slideLayouts/slideLayout18.xml"/><Relationship Id="rId18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6"/>
          <p:cNvSpPr txBox="1"/>
          <p:nvPr>
            <p:ph type="title"/>
          </p:nvPr>
        </p:nvSpPr>
        <p:spPr>
          <a:xfrm>
            <a:off x="457200" y="347915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entury Gothic"/>
              <a:buNone/>
              <a:defRPr b="1" i="0" sz="2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36"/>
          <p:cNvSpPr txBox="1"/>
          <p:nvPr>
            <p:ph idx="1" type="body"/>
          </p:nvPr>
        </p:nvSpPr>
        <p:spPr>
          <a:xfrm>
            <a:off x="457200" y="1171009"/>
            <a:ext cx="8229600" cy="32147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Autofit/>
          </a:bodyPr>
          <a:lstStyle>
            <a:lvl1pPr indent="-342900" lvl="0" marL="457200" marR="0" rtl="0" algn="l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42900" lvl="1" marL="914400" marR="0" rtl="0" algn="l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–"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317500" lvl="2" marL="1371600" marR="0" rtl="0" algn="l">
              <a:spcBef>
                <a:spcPts val="28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317500" lvl="3" marL="1828800" marR="0" rtl="0" algn="l">
              <a:spcBef>
                <a:spcPts val="28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b="0" i="0" sz="1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317500" lvl="4" marL="2286000" marR="0" rtl="0" algn="l">
              <a:spcBef>
                <a:spcPts val="28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»"/>
              <a:defRPr b="0" i="0" sz="1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2" name="Google Shape;12;p36"/>
          <p:cNvSpPr txBox="1"/>
          <p:nvPr>
            <p:ph idx="10" type="dt"/>
          </p:nvPr>
        </p:nvSpPr>
        <p:spPr>
          <a:xfrm>
            <a:off x="624703" y="4824163"/>
            <a:ext cx="616722" cy="24894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7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3" name="Google Shape;13;p36"/>
          <p:cNvSpPr txBox="1"/>
          <p:nvPr>
            <p:ph idx="11" type="ftr"/>
          </p:nvPr>
        </p:nvSpPr>
        <p:spPr>
          <a:xfrm>
            <a:off x="1173892" y="4824163"/>
            <a:ext cx="5458863" cy="24894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7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4" name="Google Shape;14;p36"/>
          <p:cNvSpPr txBox="1"/>
          <p:nvPr>
            <p:ph idx="12" type="sldNum"/>
          </p:nvPr>
        </p:nvSpPr>
        <p:spPr>
          <a:xfrm>
            <a:off x="345058" y="4824163"/>
            <a:ext cx="343917" cy="24894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7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7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7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7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7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7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7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7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7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r>
              <a:rPr lang="de-DE"/>
              <a:t>  |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5" name="Google Shape;15;p36"/>
          <p:cNvCxnSpPr/>
          <p:nvPr/>
        </p:nvCxnSpPr>
        <p:spPr>
          <a:xfrm>
            <a:off x="0" y="4735483"/>
            <a:ext cx="9144000" cy="0"/>
          </a:xfrm>
          <a:prstGeom prst="straightConnector1">
            <a:avLst/>
          </a:prstGeom>
          <a:noFill/>
          <a:ln cap="flat" cmpd="sng" w="254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descr="Werma_Logo_RGB.png" id="16" name="Google Shape;16;p36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7394755" y="4849644"/>
            <a:ext cx="1341887" cy="206790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5.png"/><Relationship Id="rId4" Type="http://schemas.openxmlformats.org/officeDocument/2006/relationships/image" Target="../media/image7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9" Type="http://schemas.openxmlformats.org/officeDocument/2006/relationships/image" Target="../media/image31.png"/><Relationship Id="rId5" Type="http://schemas.openxmlformats.org/officeDocument/2006/relationships/image" Target="../media/image24.png"/><Relationship Id="rId6" Type="http://schemas.openxmlformats.org/officeDocument/2006/relationships/image" Target="../media/image15.png"/><Relationship Id="rId7" Type="http://schemas.openxmlformats.org/officeDocument/2006/relationships/image" Target="../media/image25.png"/><Relationship Id="rId8" Type="http://schemas.openxmlformats.org/officeDocument/2006/relationships/image" Target="../media/image30.png"/><Relationship Id="rId11" Type="http://schemas.openxmlformats.org/officeDocument/2006/relationships/image" Target="../media/image32.png"/><Relationship Id="rId10" Type="http://schemas.openxmlformats.org/officeDocument/2006/relationships/image" Target="../media/image34.png"/><Relationship Id="rId13" Type="http://schemas.openxmlformats.org/officeDocument/2006/relationships/image" Target="../media/image36.png"/><Relationship Id="rId12" Type="http://schemas.openxmlformats.org/officeDocument/2006/relationships/image" Target="../media/image45.png"/><Relationship Id="rId15" Type="http://schemas.openxmlformats.org/officeDocument/2006/relationships/image" Target="../media/image9.png"/><Relationship Id="rId14" Type="http://schemas.openxmlformats.org/officeDocument/2006/relationships/image" Target="../media/image35.png"/><Relationship Id="rId17" Type="http://schemas.openxmlformats.org/officeDocument/2006/relationships/image" Target="../media/image50.png"/><Relationship Id="rId16" Type="http://schemas.openxmlformats.org/officeDocument/2006/relationships/image" Target="../media/image51.png"/><Relationship Id="rId19" Type="http://schemas.openxmlformats.org/officeDocument/2006/relationships/image" Target="../media/image28.png"/><Relationship Id="rId18" Type="http://schemas.openxmlformats.org/officeDocument/2006/relationships/image" Target="../media/image22.png"/></Relationships>
</file>

<file path=ppt/slides/_rels/slide11.xml.rels><?xml version="1.0" encoding="UTF-8" standalone="yes"?><Relationships xmlns="http://schemas.openxmlformats.org/package/2006/relationships"><Relationship Id="rId20" Type="http://schemas.openxmlformats.org/officeDocument/2006/relationships/image" Target="../media/image51.png"/><Relationship Id="rId21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9" Type="http://schemas.openxmlformats.org/officeDocument/2006/relationships/image" Target="../media/image25.png"/><Relationship Id="rId5" Type="http://schemas.openxmlformats.org/officeDocument/2006/relationships/image" Target="../media/image24.png"/><Relationship Id="rId6" Type="http://schemas.openxmlformats.org/officeDocument/2006/relationships/image" Target="../media/image15.png"/><Relationship Id="rId7" Type="http://schemas.openxmlformats.org/officeDocument/2006/relationships/image" Target="../media/image22.png"/><Relationship Id="rId8" Type="http://schemas.openxmlformats.org/officeDocument/2006/relationships/image" Target="../media/image28.png"/><Relationship Id="rId11" Type="http://schemas.openxmlformats.org/officeDocument/2006/relationships/image" Target="../media/image31.png"/><Relationship Id="rId10" Type="http://schemas.openxmlformats.org/officeDocument/2006/relationships/image" Target="../media/image30.png"/><Relationship Id="rId13" Type="http://schemas.openxmlformats.org/officeDocument/2006/relationships/image" Target="../media/image45.png"/><Relationship Id="rId12" Type="http://schemas.openxmlformats.org/officeDocument/2006/relationships/image" Target="../media/image34.png"/><Relationship Id="rId15" Type="http://schemas.openxmlformats.org/officeDocument/2006/relationships/image" Target="../media/image32.png"/><Relationship Id="rId14" Type="http://schemas.openxmlformats.org/officeDocument/2006/relationships/image" Target="../media/image36.png"/><Relationship Id="rId17" Type="http://schemas.openxmlformats.org/officeDocument/2006/relationships/image" Target="../media/image54.png"/><Relationship Id="rId16" Type="http://schemas.openxmlformats.org/officeDocument/2006/relationships/image" Target="../media/image48.png"/><Relationship Id="rId19" Type="http://schemas.openxmlformats.org/officeDocument/2006/relationships/image" Target="../media/image9.png"/><Relationship Id="rId18" Type="http://schemas.openxmlformats.org/officeDocument/2006/relationships/image" Target="../media/image35.png"/></Relationships>
</file>

<file path=ppt/slides/_rels/slide12.xml.rels><?xml version="1.0" encoding="UTF-8" standalone="yes"?><Relationships xmlns="http://schemas.openxmlformats.org/package/2006/relationships"><Relationship Id="rId20" Type="http://schemas.openxmlformats.org/officeDocument/2006/relationships/image" Target="../media/image58.png"/><Relationship Id="rId22" Type="http://schemas.openxmlformats.org/officeDocument/2006/relationships/image" Target="../media/image54.png"/><Relationship Id="rId21" Type="http://schemas.openxmlformats.org/officeDocument/2006/relationships/image" Target="../media/image9.png"/><Relationship Id="rId24" Type="http://schemas.openxmlformats.org/officeDocument/2006/relationships/image" Target="../media/image50.png"/><Relationship Id="rId23" Type="http://schemas.openxmlformats.org/officeDocument/2006/relationships/image" Target="../media/image5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9" Type="http://schemas.openxmlformats.org/officeDocument/2006/relationships/image" Target="../media/image25.png"/><Relationship Id="rId5" Type="http://schemas.openxmlformats.org/officeDocument/2006/relationships/image" Target="../media/image24.png"/><Relationship Id="rId6" Type="http://schemas.openxmlformats.org/officeDocument/2006/relationships/image" Target="../media/image15.png"/><Relationship Id="rId7" Type="http://schemas.openxmlformats.org/officeDocument/2006/relationships/image" Target="../media/image22.png"/><Relationship Id="rId8" Type="http://schemas.openxmlformats.org/officeDocument/2006/relationships/image" Target="../media/image28.png"/><Relationship Id="rId11" Type="http://schemas.openxmlformats.org/officeDocument/2006/relationships/image" Target="../media/image31.png"/><Relationship Id="rId10" Type="http://schemas.openxmlformats.org/officeDocument/2006/relationships/image" Target="../media/image30.png"/><Relationship Id="rId13" Type="http://schemas.openxmlformats.org/officeDocument/2006/relationships/image" Target="../media/image45.png"/><Relationship Id="rId12" Type="http://schemas.openxmlformats.org/officeDocument/2006/relationships/image" Target="../media/image34.png"/><Relationship Id="rId15" Type="http://schemas.openxmlformats.org/officeDocument/2006/relationships/image" Target="../media/image55.png"/><Relationship Id="rId14" Type="http://schemas.openxmlformats.org/officeDocument/2006/relationships/image" Target="../media/image36.png"/><Relationship Id="rId17" Type="http://schemas.openxmlformats.org/officeDocument/2006/relationships/image" Target="../media/image56.png"/><Relationship Id="rId16" Type="http://schemas.openxmlformats.org/officeDocument/2006/relationships/image" Target="../media/image32.png"/><Relationship Id="rId19" Type="http://schemas.openxmlformats.org/officeDocument/2006/relationships/image" Target="../media/image35.png"/><Relationship Id="rId18" Type="http://schemas.openxmlformats.org/officeDocument/2006/relationships/image" Target="../media/image48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59.png"/><Relationship Id="rId4" Type="http://schemas.openxmlformats.org/officeDocument/2006/relationships/image" Target="../media/image9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7.png"/><Relationship Id="rId4" Type="http://schemas.openxmlformats.org/officeDocument/2006/relationships/image" Target="../media/image168.png"/></Relationships>
</file>

<file path=ppt/slides/_rels/slide15.xml.rels><?xml version="1.0" encoding="UTF-8" standalone="yes"?><Relationships xmlns="http://schemas.openxmlformats.org/package/2006/relationships"><Relationship Id="rId20" Type="http://schemas.openxmlformats.org/officeDocument/2006/relationships/image" Target="../media/image35.png"/><Relationship Id="rId22" Type="http://schemas.openxmlformats.org/officeDocument/2006/relationships/image" Target="../media/image9.png"/><Relationship Id="rId21" Type="http://schemas.openxmlformats.org/officeDocument/2006/relationships/image" Target="../media/image78.png"/><Relationship Id="rId24" Type="http://schemas.openxmlformats.org/officeDocument/2006/relationships/image" Target="../media/image58.png"/><Relationship Id="rId23" Type="http://schemas.openxmlformats.org/officeDocument/2006/relationships/image" Target="../media/image5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62.png"/><Relationship Id="rId4" Type="http://schemas.openxmlformats.org/officeDocument/2006/relationships/image" Target="../media/image16.png"/><Relationship Id="rId9" Type="http://schemas.openxmlformats.org/officeDocument/2006/relationships/image" Target="../media/image28.png"/><Relationship Id="rId26" Type="http://schemas.openxmlformats.org/officeDocument/2006/relationships/image" Target="../media/image51.png"/><Relationship Id="rId25" Type="http://schemas.openxmlformats.org/officeDocument/2006/relationships/image" Target="../media/image54.png"/><Relationship Id="rId27" Type="http://schemas.openxmlformats.org/officeDocument/2006/relationships/image" Target="../media/image50.png"/><Relationship Id="rId5" Type="http://schemas.openxmlformats.org/officeDocument/2006/relationships/image" Target="../media/image17.png"/><Relationship Id="rId6" Type="http://schemas.openxmlformats.org/officeDocument/2006/relationships/image" Target="../media/image24.png"/><Relationship Id="rId7" Type="http://schemas.openxmlformats.org/officeDocument/2006/relationships/image" Target="../media/image15.png"/><Relationship Id="rId8" Type="http://schemas.openxmlformats.org/officeDocument/2006/relationships/image" Target="../media/image22.png"/><Relationship Id="rId11" Type="http://schemas.openxmlformats.org/officeDocument/2006/relationships/image" Target="../media/image31.png"/><Relationship Id="rId10" Type="http://schemas.openxmlformats.org/officeDocument/2006/relationships/image" Target="../media/image30.png"/><Relationship Id="rId13" Type="http://schemas.openxmlformats.org/officeDocument/2006/relationships/image" Target="../media/image36.png"/><Relationship Id="rId12" Type="http://schemas.openxmlformats.org/officeDocument/2006/relationships/image" Target="../media/image34.png"/><Relationship Id="rId15" Type="http://schemas.openxmlformats.org/officeDocument/2006/relationships/image" Target="../media/image66.png"/><Relationship Id="rId14" Type="http://schemas.openxmlformats.org/officeDocument/2006/relationships/image" Target="../media/image32.png"/><Relationship Id="rId17" Type="http://schemas.openxmlformats.org/officeDocument/2006/relationships/image" Target="../media/image70.png"/><Relationship Id="rId16" Type="http://schemas.openxmlformats.org/officeDocument/2006/relationships/slide" Target="/ppt/slides/slide16.xml"/><Relationship Id="rId19" Type="http://schemas.openxmlformats.org/officeDocument/2006/relationships/image" Target="../media/image68.png"/><Relationship Id="rId18" Type="http://schemas.openxmlformats.org/officeDocument/2006/relationships/image" Target="../media/image64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75.png"/></Relationships>
</file>

<file path=ppt/slides/_rels/slide17.xml.rels><?xml version="1.0" encoding="UTF-8" standalone="yes"?><Relationships xmlns="http://schemas.openxmlformats.org/package/2006/relationships"><Relationship Id="rId20" Type="http://schemas.openxmlformats.org/officeDocument/2006/relationships/slide" Target="/ppt/slides/slide22.xml"/><Relationship Id="rId22" Type="http://schemas.openxmlformats.org/officeDocument/2006/relationships/image" Target="../media/image81.png"/><Relationship Id="rId21" Type="http://schemas.openxmlformats.org/officeDocument/2006/relationships/image" Target="../media/image79.png"/><Relationship Id="rId24" Type="http://schemas.openxmlformats.org/officeDocument/2006/relationships/image" Target="../media/image78.png"/><Relationship Id="rId23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4.png"/><Relationship Id="rId4" Type="http://schemas.openxmlformats.org/officeDocument/2006/relationships/image" Target="../media/image17.png"/><Relationship Id="rId9" Type="http://schemas.openxmlformats.org/officeDocument/2006/relationships/image" Target="../media/image62.png"/><Relationship Id="rId26" Type="http://schemas.openxmlformats.org/officeDocument/2006/relationships/image" Target="../media/image54.png"/><Relationship Id="rId25" Type="http://schemas.openxmlformats.org/officeDocument/2006/relationships/image" Target="../media/image9.png"/><Relationship Id="rId28" Type="http://schemas.openxmlformats.org/officeDocument/2006/relationships/image" Target="../media/image50.png"/><Relationship Id="rId27" Type="http://schemas.openxmlformats.org/officeDocument/2006/relationships/image" Target="../media/image51.png"/><Relationship Id="rId5" Type="http://schemas.openxmlformats.org/officeDocument/2006/relationships/image" Target="../media/image68.png"/><Relationship Id="rId6" Type="http://schemas.openxmlformats.org/officeDocument/2006/relationships/image" Target="../media/image16.png"/><Relationship Id="rId29" Type="http://schemas.openxmlformats.org/officeDocument/2006/relationships/image" Target="../media/image82.png"/><Relationship Id="rId7" Type="http://schemas.openxmlformats.org/officeDocument/2006/relationships/image" Target="../media/image15.png"/><Relationship Id="rId8" Type="http://schemas.openxmlformats.org/officeDocument/2006/relationships/image" Target="../media/image76.png"/><Relationship Id="rId11" Type="http://schemas.openxmlformats.org/officeDocument/2006/relationships/image" Target="../media/image28.png"/><Relationship Id="rId10" Type="http://schemas.openxmlformats.org/officeDocument/2006/relationships/image" Target="../media/image22.png"/><Relationship Id="rId13" Type="http://schemas.openxmlformats.org/officeDocument/2006/relationships/image" Target="../media/image31.png"/><Relationship Id="rId12" Type="http://schemas.openxmlformats.org/officeDocument/2006/relationships/image" Target="../media/image30.png"/><Relationship Id="rId15" Type="http://schemas.openxmlformats.org/officeDocument/2006/relationships/image" Target="../media/image32.png"/><Relationship Id="rId14" Type="http://schemas.openxmlformats.org/officeDocument/2006/relationships/image" Target="../media/image34.png"/><Relationship Id="rId17" Type="http://schemas.openxmlformats.org/officeDocument/2006/relationships/image" Target="../media/image58.png"/><Relationship Id="rId16" Type="http://schemas.openxmlformats.org/officeDocument/2006/relationships/image" Target="../media/image56.png"/><Relationship Id="rId19" Type="http://schemas.openxmlformats.org/officeDocument/2006/relationships/image" Target="../media/image64.png"/><Relationship Id="rId18" Type="http://schemas.openxmlformats.org/officeDocument/2006/relationships/image" Target="../media/image66.png"/></Relationships>
</file>

<file path=ppt/slides/_rels/slide18.xml.rels><?xml version="1.0" encoding="UTF-8" standalone="yes"?><Relationships xmlns="http://schemas.openxmlformats.org/package/2006/relationships"><Relationship Id="rId20" Type="http://schemas.openxmlformats.org/officeDocument/2006/relationships/image" Target="../media/image35.png"/><Relationship Id="rId22" Type="http://schemas.openxmlformats.org/officeDocument/2006/relationships/image" Target="../media/image62.png"/><Relationship Id="rId21" Type="http://schemas.openxmlformats.org/officeDocument/2006/relationships/image" Target="../media/image78.png"/><Relationship Id="rId24" Type="http://schemas.openxmlformats.org/officeDocument/2006/relationships/image" Target="../media/image58.png"/><Relationship Id="rId23" Type="http://schemas.openxmlformats.org/officeDocument/2006/relationships/image" Target="../media/image8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4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Relationship Id="rId26" Type="http://schemas.openxmlformats.org/officeDocument/2006/relationships/image" Target="../media/image51.png"/><Relationship Id="rId25" Type="http://schemas.openxmlformats.org/officeDocument/2006/relationships/image" Target="../media/image9.png"/><Relationship Id="rId28" Type="http://schemas.openxmlformats.org/officeDocument/2006/relationships/image" Target="../media/image86.png"/><Relationship Id="rId27" Type="http://schemas.openxmlformats.org/officeDocument/2006/relationships/image" Target="../media/image50.png"/><Relationship Id="rId5" Type="http://schemas.openxmlformats.org/officeDocument/2006/relationships/image" Target="../media/image68.png"/><Relationship Id="rId6" Type="http://schemas.openxmlformats.org/officeDocument/2006/relationships/image" Target="../media/image16.png"/><Relationship Id="rId29" Type="http://schemas.openxmlformats.org/officeDocument/2006/relationships/image" Target="../media/image56.png"/><Relationship Id="rId7" Type="http://schemas.openxmlformats.org/officeDocument/2006/relationships/image" Target="../media/image15.png"/><Relationship Id="rId8" Type="http://schemas.openxmlformats.org/officeDocument/2006/relationships/image" Target="../media/image76.png"/><Relationship Id="rId31" Type="http://schemas.openxmlformats.org/officeDocument/2006/relationships/image" Target="../media/image87.png"/><Relationship Id="rId30" Type="http://schemas.openxmlformats.org/officeDocument/2006/relationships/image" Target="../media/image54.png"/><Relationship Id="rId11" Type="http://schemas.openxmlformats.org/officeDocument/2006/relationships/image" Target="../media/image30.png"/><Relationship Id="rId10" Type="http://schemas.openxmlformats.org/officeDocument/2006/relationships/image" Target="../media/image28.png"/><Relationship Id="rId13" Type="http://schemas.openxmlformats.org/officeDocument/2006/relationships/image" Target="../media/image34.png"/><Relationship Id="rId12" Type="http://schemas.openxmlformats.org/officeDocument/2006/relationships/image" Target="../media/image31.png"/><Relationship Id="rId15" Type="http://schemas.openxmlformats.org/officeDocument/2006/relationships/image" Target="../media/image66.png"/><Relationship Id="rId14" Type="http://schemas.openxmlformats.org/officeDocument/2006/relationships/image" Target="../media/image32.png"/><Relationship Id="rId17" Type="http://schemas.openxmlformats.org/officeDocument/2006/relationships/slide" Target="/ppt/slides/slide22.xml"/><Relationship Id="rId16" Type="http://schemas.openxmlformats.org/officeDocument/2006/relationships/image" Target="../media/image64.png"/><Relationship Id="rId19" Type="http://schemas.openxmlformats.org/officeDocument/2006/relationships/image" Target="../media/image36.png"/><Relationship Id="rId18" Type="http://schemas.openxmlformats.org/officeDocument/2006/relationships/image" Target="../media/image79.png"/></Relationships>
</file>

<file path=ppt/slides/_rels/slide19.xml.rels><?xml version="1.0" encoding="UTF-8" standalone="yes"?><Relationships xmlns="http://schemas.openxmlformats.org/package/2006/relationships"><Relationship Id="rId20" Type="http://schemas.openxmlformats.org/officeDocument/2006/relationships/image" Target="../media/image89.png"/><Relationship Id="rId22" Type="http://schemas.openxmlformats.org/officeDocument/2006/relationships/image" Target="../media/image62.png"/><Relationship Id="rId21" Type="http://schemas.openxmlformats.org/officeDocument/2006/relationships/image" Target="../media/image55.png"/><Relationship Id="rId24" Type="http://schemas.openxmlformats.org/officeDocument/2006/relationships/image" Target="../media/image9.png"/><Relationship Id="rId23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4.png"/><Relationship Id="rId4" Type="http://schemas.openxmlformats.org/officeDocument/2006/relationships/image" Target="../media/image17.png"/><Relationship Id="rId9" Type="http://schemas.openxmlformats.org/officeDocument/2006/relationships/image" Target="../media/image28.png"/><Relationship Id="rId26" Type="http://schemas.openxmlformats.org/officeDocument/2006/relationships/image" Target="../media/image50.png"/><Relationship Id="rId25" Type="http://schemas.openxmlformats.org/officeDocument/2006/relationships/image" Target="../media/image64.png"/><Relationship Id="rId28" Type="http://schemas.openxmlformats.org/officeDocument/2006/relationships/image" Target="../media/image56.png"/><Relationship Id="rId27" Type="http://schemas.openxmlformats.org/officeDocument/2006/relationships/image" Target="../media/image86.png"/><Relationship Id="rId5" Type="http://schemas.openxmlformats.org/officeDocument/2006/relationships/image" Target="../media/image68.png"/><Relationship Id="rId6" Type="http://schemas.openxmlformats.org/officeDocument/2006/relationships/image" Target="../media/image16.png"/><Relationship Id="rId29" Type="http://schemas.openxmlformats.org/officeDocument/2006/relationships/image" Target="../media/image58.png"/><Relationship Id="rId7" Type="http://schemas.openxmlformats.org/officeDocument/2006/relationships/image" Target="../media/image15.png"/><Relationship Id="rId8" Type="http://schemas.openxmlformats.org/officeDocument/2006/relationships/image" Target="../media/image22.png"/><Relationship Id="rId31" Type="http://schemas.openxmlformats.org/officeDocument/2006/relationships/image" Target="../media/image91.png"/><Relationship Id="rId30" Type="http://schemas.openxmlformats.org/officeDocument/2006/relationships/image" Target="../media/image54.png"/><Relationship Id="rId11" Type="http://schemas.openxmlformats.org/officeDocument/2006/relationships/image" Target="../media/image31.png"/><Relationship Id="rId10" Type="http://schemas.openxmlformats.org/officeDocument/2006/relationships/image" Target="../media/image30.png"/><Relationship Id="rId32" Type="http://schemas.openxmlformats.org/officeDocument/2006/relationships/image" Target="../media/image92.png"/><Relationship Id="rId13" Type="http://schemas.openxmlformats.org/officeDocument/2006/relationships/image" Target="../media/image66.png"/><Relationship Id="rId12" Type="http://schemas.openxmlformats.org/officeDocument/2006/relationships/image" Target="../media/image34.png"/><Relationship Id="rId15" Type="http://schemas.openxmlformats.org/officeDocument/2006/relationships/image" Target="../media/image79.png"/><Relationship Id="rId14" Type="http://schemas.openxmlformats.org/officeDocument/2006/relationships/slide" Target="/ppt/slides/slide22.xml"/><Relationship Id="rId17" Type="http://schemas.openxmlformats.org/officeDocument/2006/relationships/image" Target="../media/image78.png"/><Relationship Id="rId16" Type="http://schemas.openxmlformats.org/officeDocument/2006/relationships/image" Target="../media/image32.png"/><Relationship Id="rId19" Type="http://schemas.openxmlformats.org/officeDocument/2006/relationships/slide" Target="/ppt/slides/slide20.xml"/><Relationship Id="rId18" Type="http://schemas.openxmlformats.org/officeDocument/2006/relationships/image" Target="../media/image9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04.png"/></Relationships>
</file>

<file path=ppt/slides/_rels/slide21.xml.rels><?xml version="1.0" encoding="UTF-8" standalone="yes"?><Relationships xmlns="http://schemas.openxmlformats.org/package/2006/relationships"><Relationship Id="rId20" Type="http://schemas.openxmlformats.org/officeDocument/2006/relationships/slide" Target="/ppt/slides/slide20.xml"/><Relationship Id="rId22" Type="http://schemas.openxmlformats.org/officeDocument/2006/relationships/image" Target="../media/image55.png"/><Relationship Id="rId21" Type="http://schemas.openxmlformats.org/officeDocument/2006/relationships/image" Target="../media/image89.png"/><Relationship Id="rId24" Type="http://schemas.openxmlformats.org/officeDocument/2006/relationships/image" Target="../media/image62.png"/><Relationship Id="rId23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4.png"/><Relationship Id="rId4" Type="http://schemas.openxmlformats.org/officeDocument/2006/relationships/image" Target="../media/image17.png"/><Relationship Id="rId9" Type="http://schemas.openxmlformats.org/officeDocument/2006/relationships/image" Target="../media/image28.png"/><Relationship Id="rId26" Type="http://schemas.openxmlformats.org/officeDocument/2006/relationships/image" Target="../media/image64.png"/><Relationship Id="rId25" Type="http://schemas.openxmlformats.org/officeDocument/2006/relationships/image" Target="../media/image9.png"/><Relationship Id="rId28" Type="http://schemas.openxmlformats.org/officeDocument/2006/relationships/image" Target="../media/image86.png"/><Relationship Id="rId27" Type="http://schemas.openxmlformats.org/officeDocument/2006/relationships/image" Target="../media/image50.png"/><Relationship Id="rId5" Type="http://schemas.openxmlformats.org/officeDocument/2006/relationships/image" Target="../media/image68.png"/><Relationship Id="rId6" Type="http://schemas.openxmlformats.org/officeDocument/2006/relationships/image" Target="../media/image16.png"/><Relationship Id="rId29" Type="http://schemas.openxmlformats.org/officeDocument/2006/relationships/image" Target="../media/image91.png"/><Relationship Id="rId7" Type="http://schemas.openxmlformats.org/officeDocument/2006/relationships/image" Target="../media/image15.png"/><Relationship Id="rId8" Type="http://schemas.openxmlformats.org/officeDocument/2006/relationships/image" Target="../media/image22.png"/><Relationship Id="rId30" Type="http://schemas.openxmlformats.org/officeDocument/2006/relationships/image" Target="../media/image92.png"/><Relationship Id="rId11" Type="http://schemas.openxmlformats.org/officeDocument/2006/relationships/image" Target="../media/image31.png"/><Relationship Id="rId10" Type="http://schemas.openxmlformats.org/officeDocument/2006/relationships/image" Target="../media/image30.png"/><Relationship Id="rId13" Type="http://schemas.openxmlformats.org/officeDocument/2006/relationships/image" Target="../media/image66.png"/><Relationship Id="rId12" Type="http://schemas.openxmlformats.org/officeDocument/2006/relationships/image" Target="../media/image34.png"/><Relationship Id="rId15" Type="http://schemas.openxmlformats.org/officeDocument/2006/relationships/image" Target="../media/image79.png"/><Relationship Id="rId14" Type="http://schemas.openxmlformats.org/officeDocument/2006/relationships/slide" Target="/ppt/slides/slide22.xml"/><Relationship Id="rId17" Type="http://schemas.openxmlformats.org/officeDocument/2006/relationships/image" Target="../media/image32.png"/><Relationship Id="rId16" Type="http://schemas.openxmlformats.org/officeDocument/2006/relationships/image" Target="../media/image58.png"/><Relationship Id="rId19" Type="http://schemas.openxmlformats.org/officeDocument/2006/relationships/image" Target="../media/image95.png"/><Relationship Id="rId18" Type="http://schemas.openxmlformats.org/officeDocument/2006/relationships/image" Target="../media/image78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99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59.png"/><Relationship Id="rId4" Type="http://schemas.openxmlformats.org/officeDocument/2006/relationships/image" Target="../media/image9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7.png"/><Relationship Id="rId4" Type="http://schemas.openxmlformats.org/officeDocument/2006/relationships/image" Target="../media/image65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98.png"/><Relationship Id="rId4" Type="http://schemas.openxmlformats.org/officeDocument/2006/relationships/image" Target="../media/image105.png"/><Relationship Id="rId9" Type="http://schemas.openxmlformats.org/officeDocument/2006/relationships/image" Target="../media/image110.png"/><Relationship Id="rId5" Type="http://schemas.openxmlformats.org/officeDocument/2006/relationships/image" Target="../media/image106.png"/><Relationship Id="rId6" Type="http://schemas.openxmlformats.org/officeDocument/2006/relationships/image" Target="../media/image100.png"/><Relationship Id="rId7" Type="http://schemas.openxmlformats.org/officeDocument/2006/relationships/image" Target="../media/image114.png"/><Relationship Id="rId8" Type="http://schemas.openxmlformats.org/officeDocument/2006/relationships/image" Target="../media/image103.png"/><Relationship Id="rId10" Type="http://schemas.openxmlformats.org/officeDocument/2006/relationships/image" Target="../media/image9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03.png"/><Relationship Id="rId4" Type="http://schemas.openxmlformats.org/officeDocument/2006/relationships/image" Target="../media/image110.png"/><Relationship Id="rId9" Type="http://schemas.openxmlformats.org/officeDocument/2006/relationships/image" Target="../media/image108.png"/><Relationship Id="rId5" Type="http://schemas.openxmlformats.org/officeDocument/2006/relationships/image" Target="../media/image109.png"/><Relationship Id="rId6" Type="http://schemas.openxmlformats.org/officeDocument/2006/relationships/image" Target="../media/image107.png"/><Relationship Id="rId7" Type="http://schemas.openxmlformats.org/officeDocument/2006/relationships/image" Target="../media/image9.png"/><Relationship Id="rId8" Type="http://schemas.openxmlformats.org/officeDocument/2006/relationships/image" Target="../media/image130.png"/><Relationship Id="rId11" Type="http://schemas.openxmlformats.org/officeDocument/2006/relationships/image" Target="../media/image111.png"/><Relationship Id="rId10" Type="http://schemas.openxmlformats.org/officeDocument/2006/relationships/image" Target="../media/image113.png"/></Relationships>
</file>

<file path=ppt/slides/_rels/slide27.xml.rels><?xml version="1.0" encoding="UTF-8" standalone="yes"?><Relationships xmlns="http://schemas.openxmlformats.org/package/2006/relationships"><Relationship Id="rId20" Type="http://schemas.openxmlformats.org/officeDocument/2006/relationships/image" Target="../media/image13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62.png"/><Relationship Id="rId4" Type="http://schemas.openxmlformats.org/officeDocument/2006/relationships/image" Target="../media/image68.png"/><Relationship Id="rId9" Type="http://schemas.openxmlformats.org/officeDocument/2006/relationships/image" Target="../media/image112.png"/><Relationship Id="rId5" Type="http://schemas.openxmlformats.org/officeDocument/2006/relationships/image" Target="../media/image15.png"/><Relationship Id="rId6" Type="http://schemas.openxmlformats.org/officeDocument/2006/relationships/image" Target="../media/image24.png"/><Relationship Id="rId7" Type="http://schemas.openxmlformats.org/officeDocument/2006/relationships/image" Target="../media/image103.png"/><Relationship Id="rId8" Type="http://schemas.openxmlformats.org/officeDocument/2006/relationships/image" Target="../media/image118.png"/><Relationship Id="rId11" Type="http://schemas.openxmlformats.org/officeDocument/2006/relationships/image" Target="../media/image110.png"/><Relationship Id="rId10" Type="http://schemas.openxmlformats.org/officeDocument/2006/relationships/image" Target="../media/image115.png"/><Relationship Id="rId13" Type="http://schemas.openxmlformats.org/officeDocument/2006/relationships/image" Target="../media/image9.png"/><Relationship Id="rId12" Type="http://schemas.openxmlformats.org/officeDocument/2006/relationships/image" Target="../media/image117.png"/><Relationship Id="rId15" Type="http://schemas.openxmlformats.org/officeDocument/2006/relationships/image" Target="../media/image119.png"/><Relationship Id="rId14" Type="http://schemas.openxmlformats.org/officeDocument/2006/relationships/image" Target="../media/image122.png"/><Relationship Id="rId17" Type="http://schemas.openxmlformats.org/officeDocument/2006/relationships/image" Target="../media/image127.png"/><Relationship Id="rId16" Type="http://schemas.openxmlformats.org/officeDocument/2006/relationships/image" Target="../media/image116.png"/><Relationship Id="rId19" Type="http://schemas.openxmlformats.org/officeDocument/2006/relationships/image" Target="../media/image126.png"/><Relationship Id="rId18" Type="http://schemas.openxmlformats.org/officeDocument/2006/relationships/image" Target="../media/image135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25.png"/><Relationship Id="rId4" Type="http://schemas.openxmlformats.org/officeDocument/2006/relationships/image" Target="../media/image124.png"/><Relationship Id="rId5" Type="http://schemas.openxmlformats.org/officeDocument/2006/relationships/image" Target="../media/image120.png"/><Relationship Id="rId6" Type="http://schemas.openxmlformats.org/officeDocument/2006/relationships/image" Target="../media/image134.png"/><Relationship Id="rId7" Type="http://schemas.openxmlformats.org/officeDocument/2006/relationships/image" Target="../media/image9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18.png"/><Relationship Id="rId4" Type="http://schemas.openxmlformats.org/officeDocument/2006/relationships/image" Target="../media/image110.png"/><Relationship Id="rId5" Type="http://schemas.openxmlformats.org/officeDocument/2006/relationships/image" Target="../media/image9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9.png"/><Relationship Id="rId4" Type="http://schemas.openxmlformats.org/officeDocument/2006/relationships/image" Target="../media/image18.png"/><Relationship Id="rId5" Type="http://schemas.openxmlformats.org/officeDocument/2006/relationships/image" Target="../media/image13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4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49.png"/><Relationship Id="rId4" Type="http://schemas.openxmlformats.org/officeDocument/2006/relationships/image" Target="../media/image9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130.png"/><Relationship Id="rId4" Type="http://schemas.openxmlformats.org/officeDocument/2006/relationships/image" Target="../media/image108.png"/><Relationship Id="rId5" Type="http://schemas.openxmlformats.org/officeDocument/2006/relationships/image" Target="../media/image113.png"/><Relationship Id="rId6" Type="http://schemas.openxmlformats.org/officeDocument/2006/relationships/image" Target="../media/image111.png"/><Relationship Id="rId7" Type="http://schemas.openxmlformats.org/officeDocument/2006/relationships/image" Target="../media/image9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147.jpg"/><Relationship Id="rId4" Type="http://schemas.openxmlformats.org/officeDocument/2006/relationships/image" Target="../media/image140.png"/><Relationship Id="rId9" Type="http://schemas.openxmlformats.org/officeDocument/2006/relationships/image" Target="../media/image9.png"/><Relationship Id="rId5" Type="http://schemas.openxmlformats.org/officeDocument/2006/relationships/image" Target="../media/image143.png"/><Relationship Id="rId6" Type="http://schemas.openxmlformats.org/officeDocument/2006/relationships/image" Target="../media/image150.png"/><Relationship Id="rId7" Type="http://schemas.openxmlformats.org/officeDocument/2006/relationships/image" Target="../media/image146.png"/><Relationship Id="rId8" Type="http://schemas.openxmlformats.org/officeDocument/2006/relationships/image" Target="../media/image141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142.png"/><Relationship Id="rId4" Type="http://schemas.openxmlformats.org/officeDocument/2006/relationships/image" Target="../media/image136.png"/><Relationship Id="rId9" Type="http://schemas.openxmlformats.org/officeDocument/2006/relationships/image" Target="../media/image151.png"/><Relationship Id="rId5" Type="http://schemas.openxmlformats.org/officeDocument/2006/relationships/image" Target="../media/image133.png"/><Relationship Id="rId6" Type="http://schemas.openxmlformats.org/officeDocument/2006/relationships/image" Target="../media/image139.png"/><Relationship Id="rId7" Type="http://schemas.openxmlformats.org/officeDocument/2006/relationships/image" Target="../media/image144.png"/><Relationship Id="rId8" Type="http://schemas.openxmlformats.org/officeDocument/2006/relationships/image" Target="../media/image138.png"/><Relationship Id="rId11" Type="http://schemas.openxmlformats.org/officeDocument/2006/relationships/image" Target="../media/image159.png"/><Relationship Id="rId10" Type="http://schemas.openxmlformats.org/officeDocument/2006/relationships/image" Target="../media/image145.png"/><Relationship Id="rId12" Type="http://schemas.openxmlformats.org/officeDocument/2006/relationships/image" Target="../media/image9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155.png"/><Relationship Id="rId4" Type="http://schemas.openxmlformats.org/officeDocument/2006/relationships/image" Target="../media/image156.png"/><Relationship Id="rId9" Type="http://schemas.openxmlformats.org/officeDocument/2006/relationships/image" Target="../media/image163.png"/><Relationship Id="rId5" Type="http://schemas.openxmlformats.org/officeDocument/2006/relationships/image" Target="../media/image166.png"/><Relationship Id="rId6" Type="http://schemas.openxmlformats.org/officeDocument/2006/relationships/image" Target="../media/image164.png"/><Relationship Id="rId7" Type="http://schemas.openxmlformats.org/officeDocument/2006/relationships/image" Target="../media/image165.png"/><Relationship Id="rId8" Type="http://schemas.openxmlformats.org/officeDocument/2006/relationships/image" Target="../media/image152.png"/><Relationship Id="rId11" Type="http://schemas.openxmlformats.org/officeDocument/2006/relationships/image" Target="../media/image9.png"/><Relationship Id="rId10" Type="http://schemas.openxmlformats.org/officeDocument/2006/relationships/image" Target="../media/image160.png"/><Relationship Id="rId13" Type="http://schemas.openxmlformats.org/officeDocument/2006/relationships/image" Target="../media/image154.png"/><Relationship Id="rId12" Type="http://schemas.openxmlformats.org/officeDocument/2006/relationships/image" Target="../media/image167.png"/><Relationship Id="rId15" Type="http://schemas.openxmlformats.org/officeDocument/2006/relationships/image" Target="../media/image161.png"/><Relationship Id="rId14" Type="http://schemas.openxmlformats.org/officeDocument/2006/relationships/image" Target="../media/image157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hyperlink" Target="https://www.werma.com/de/blog/" TargetMode="External"/><Relationship Id="rId4" Type="http://schemas.openxmlformats.org/officeDocument/2006/relationships/image" Target="../media/image153.png"/><Relationship Id="rId9" Type="http://schemas.openxmlformats.org/officeDocument/2006/relationships/image" Target="../media/image162.png"/><Relationship Id="rId5" Type="http://schemas.openxmlformats.org/officeDocument/2006/relationships/hyperlink" Target="https://www.werma.com/de/landing/weassist/" TargetMode="External"/><Relationship Id="rId6" Type="http://schemas.openxmlformats.org/officeDocument/2006/relationships/image" Target="../media/image158.png"/><Relationship Id="rId7" Type="http://schemas.openxmlformats.org/officeDocument/2006/relationships/image" Target="../media/image7.png"/><Relationship Id="rId8" Type="http://schemas.openxmlformats.org/officeDocument/2006/relationships/hyperlink" Target="https://weassist.werma.com/" TargetMode="Externa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5.png"/><Relationship Id="rId4" Type="http://schemas.openxmlformats.org/officeDocument/2006/relationships/image" Target="../media/image7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9" Type="http://schemas.openxmlformats.org/officeDocument/2006/relationships/image" Target="../media/image25.png"/><Relationship Id="rId5" Type="http://schemas.openxmlformats.org/officeDocument/2006/relationships/image" Target="../media/image24.png"/><Relationship Id="rId6" Type="http://schemas.openxmlformats.org/officeDocument/2006/relationships/image" Target="../media/image15.png"/><Relationship Id="rId7" Type="http://schemas.openxmlformats.org/officeDocument/2006/relationships/image" Target="../media/image22.png"/><Relationship Id="rId8" Type="http://schemas.openxmlformats.org/officeDocument/2006/relationships/image" Target="../media/image28.png"/><Relationship Id="rId11" Type="http://schemas.openxmlformats.org/officeDocument/2006/relationships/image" Target="../media/image31.png"/><Relationship Id="rId10" Type="http://schemas.openxmlformats.org/officeDocument/2006/relationships/image" Target="../media/image30.png"/><Relationship Id="rId13" Type="http://schemas.openxmlformats.org/officeDocument/2006/relationships/image" Target="../media/image36.png"/><Relationship Id="rId12" Type="http://schemas.openxmlformats.org/officeDocument/2006/relationships/image" Target="../media/image34.png"/><Relationship Id="rId15" Type="http://schemas.openxmlformats.org/officeDocument/2006/relationships/image" Target="../media/image35.png"/><Relationship Id="rId14" Type="http://schemas.openxmlformats.org/officeDocument/2006/relationships/image" Target="../media/image32.png"/><Relationship Id="rId16" Type="http://schemas.openxmlformats.org/officeDocument/2006/relationships/image" Target="../media/image9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9" Type="http://schemas.openxmlformats.org/officeDocument/2006/relationships/image" Target="../media/image25.png"/><Relationship Id="rId5" Type="http://schemas.openxmlformats.org/officeDocument/2006/relationships/image" Target="../media/image24.png"/><Relationship Id="rId6" Type="http://schemas.openxmlformats.org/officeDocument/2006/relationships/image" Target="../media/image15.png"/><Relationship Id="rId7" Type="http://schemas.openxmlformats.org/officeDocument/2006/relationships/image" Target="../media/image22.png"/><Relationship Id="rId8" Type="http://schemas.openxmlformats.org/officeDocument/2006/relationships/image" Target="../media/image28.png"/><Relationship Id="rId11" Type="http://schemas.openxmlformats.org/officeDocument/2006/relationships/image" Target="../media/image31.png"/><Relationship Id="rId10" Type="http://schemas.openxmlformats.org/officeDocument/2006/relationships/image" Target="../media/image30.png"/><Relationship Id="rId13" Type="http://schemas.openxmlformats.org/officeDocument/2006/relationships/image" Target="../media/image36.png"/><Relationship Id="rId12" Type="http://schemas.openxmlformats.org/officeDocument/2006/relationships/image" Target="../media/image34.png"/><Relationship Id="rId15" Type="http://schemas.openxmlformats.org/officeDocument/2006/relationships/image" Target="../media/image45.png"/><Relationship Id="rId14" Type="http://schemas.openxmlformats.org/officeDocument/2006/relationships/image" Target="../media/image32.png"/><Relationship Id="rId17" Type="http://schemas.openxmlformats.org/officeDocument/2006/relationships/image" Target="../media/image9.png"/><Relationship Id="rId16" Type="http://schemas.openxmlformats.org/officeDocument/2006/relationships/image" Target="../media/image3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9" Type="http://schemas.openxmlformats.org/officeDocument/2006/relationships/image" Target="../media/image25.png"/><Relationship Id="rId5" Type="http://schemas.openxmlformats.org/officeDocument/2006/relationships/image" Target="../media/image24.png"/><Relationship Id="rId6" Type="http://schemas.openxmlformats.org/officeDocument/2006/relationships/image" Target="../media/image15.png"/><Relationship Id="rId7" Type="http://schemas.openxmlformats.org/officeDocument/2006/relationships/image" Target="../media/image22.png"/><Relationship Id="rId8" Type="http://schemas.openxmlformats.org/officeDocument/2006/relationships/image" Target="../media/image28.png"/><Relationship Id="rId11" Type="http://schemas.openxmlformats.org/officeDocument/2006/relationships/image" Target="../media/image31.png"/><Relationship Id="rId10" Type="http://schemas.openxmlformats.org/officeDocument/2006/relationships/image" Target="../media/image30.png"/><Relationship Id="rId13" Type="http://schemas.openxmlformats.org/officeDocument/2006/relationships/image" Target="../media/image36.png"/><Relationship Id="rId12" Type="http://schemas.openxmlformats.org/officeDocument/2006/relationships/image" Target="../media/image45.png"/><Relationship Id="rId15" Type="http://schemas.openxmlformats.org/officeDocument/2006/relationships/image" Target="../media/image48.png"/><Relationship Id="rId14" Type="http://schemas.openxmlformats.org/officeDocument/2006/relationships/image" Target="../media/image32.png"/><Relationship Id="rId17" Type="http://schemas.openxmlformats.org/officeDocument/2006/relationships/image" Target="../media/image35.png"/><Relationship Id="rId16" Type="http://schemas.openxmlformats.org/officeDocument/2006/relationships/image" Target="../media/image34.png"/><Relationship Id="rId18" Type="http://schemas.openxmlformats.org/officeDocument/2006/relationships/image" Target="../media/image9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9" Type="http://schemas.openxmlformats.org/officeDocument/2006/relationships/image" Target="../media/image25.png"/><Relationship Id="rId5" Type="http://schemas.openxmlformats.org/officeDocument/2006/relationships/image" Target="../media/image24.png"/><Relationship Id="rId6" Type="http://schemas.openxmlformats.org/officeDocument/2006/relationships/image" Target="../media/image15.png"/><Relationship Id="rId7" Type="http://schemas.openxmlformats.org/officeDocument/2006/relationships/image" Target="../media/image22.png"/><Relationship Id="rId8" Type="http://schemas.openxmlformats.org/officeDocument/2006/relationships/image" Target="../media/image28.png"/><Relationship Id="rId11" Type="http://schemas.openxmlformats.org/officeDocument/2006/relationships/image" Target="../media/image31.png"/><Relationship Id="rId10" Type="http://schemas.openxmlformats.org/officeDocument/2006/relationships/image" Target="../media/image30.png"/><Relationship Id="rId13" Type="http://schemas.openxmlformats.org/officeDocument/2006/relationships/image" Target="../media/image32.png"/><Relationship Id="rId12" Type="http://schemas.openxmlformats.org/officeDocument/2006/relationships/image" Target="../media/image34.png"/><Relationship Id="rId15" Type="http://schemas.openxmlformats.org/officeDocument/2006/relationships/image" Target="../media/image48.png"/><Relationship Id="rId14" Type="http://schemas.openxmlformats.org/officeDocument/2006/relationships/image" Target="../media/image36.png"/><Relationship Id="rId17" Type="http://schemas.openxmlformats.org/officeDocument/2006/relationships/image" Target="../media/image50.png"/><Relationship Id="rId16" Type="http://schemas.openxmlformats.org/officeDocument/2006/relationships/image" Target="../media/image45.png"/><Relationship Id="rId19" Type="http://schemas.openxmlformats.org/officeDocument/2006/relationships/image" Target="../media/image9.png"/><Relationship Id="rId18" Type="http://schemas.openxmlformats.org/officeDocument/2006/relationships/image" Target="../media/image35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9" Type="http://schemas.openxmlformats.org/officeDocument/2006/relationships/image" Target="../media/image25.png"/><Relationship Id="rId5" Type="http://schemas.openxmlformats.org/officeDocument/2006/relationships/image" Target="../media/image24.png"/><Relationship Id="rId6" Type="http://schemas.openxmlformats.org/officeDocument/2006/relationships/image" Target="../media/image15.png"/><Relationship Id="rId7" Type="http://schemas.openxmlformats.org/officeDocument/2006/relationships/image" Target="../media/image22.png"/><Relationship Id="rId8" Type="http://schemas.openxmlformats.org/officeDocument/2006/relationships/image" Target="../media/image28.png"/><Relationship Id="rId11" Type="http://schemas.openxmlformats.org/officeDocument/2006/relationships/image" Target="../media/image31.png"/><Relationship Id="rId10" Type="http://schemas.openxmlformats.org/officeDocument/2006/relationships/image" Target="../media/image30.png"/><Relationship Id="rId13" Type="http://schemas.openxmlformats.org/officeDocument/2006/relationships/image" Target="../media/image45.png"/><Relationship Id="rId12" Type="http://schemas.openxmlformats.org/officeDocument/2006/relationships/image" Target="../media/image34.png"/><Relationship Id="rId15" Type="http://schemas.openxmlformats.org/officeDocument/2006/relationships/image" Target="../media/image32.png"/><Relationship Id="rId14" Type="http://schemas.openxmlformats.org/officeDocument/2006/relationships/image" Target="../media/image36.png"/><Relationship Id="rId17" Type="http://schemas.openxmlformats.org/officeDocument/2006/relationships/image" Target="../media/image35.png"/><Relationship Id="rId16" Type="http://schemas.openxmlformats.org/officeDocument/2006/relationships/image" Target="../media/image51.png"/><Relationship Id="rId19" Type="http://schemas.openxmlformats.org/officeDocument/2006/relationships/image" Target="../media/image50.png"/><Relationship Id="rId18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Ein Bild, das Im Haus, Wand, Licht, Kunst enthält.&#10;&#10;Automatisch generierte Beschreibung" id="276" name="Google Shape;276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399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p1"/>
          <p:cNvSpPr txBox="1"/>
          <p:nvPr/>
        </p:nvSpPr>
        <p:spPr>
          <a:xfrm>
            <a:off x="-55420" y="3422438"/>
            <a:ext cx="4918363" cy="11079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de-DE" sz="6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We</a:t>
            </a:r>
            <a:r>
              <a:rPr b="1" i="1" lang="de-DE" sz="6600" u="none" cap="none" strike="noStrike">
                <a:solidFill>
                  <a:srgbClr val="D6261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ASSIST</a:t>
            </a:r>
            <a:endParaRPr b="1" i="1" sz="4800" u="none" cap="none" strike="noStrike">
              <a:solidFill>
                <a:srgbClr val="D6261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78" name="Google Shape;278;p1"/>
          <p:cNvSpPr txBox="1"/>
          <p:nvPr/>
        </p:nvSpPr>
        <p:spPr>
          <a:xfrm>
            <a:off x="96982" y="4345768"/>
            <a:ext cx="462049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de-DE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Process optimization in one minute</a:t>
            </a:r>
            <a:endParaRPr b="0" i="0" sz="1800" u="none" cap="none" strike="noStrik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79" name="Google Shape;279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819590" y="4890580"/>
            <a:ext cx="1248209" cy="1923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0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1" name="Google Shape;621;p10"/>
          <p:cNvGrpSpPr/>
          <p:nvPr/>
        </p:nvGrpSpPr>
        <p:grpSpPr>
          <a:xfrm>
            <a:off x="4092539" y="169473"/>
            <a:ext cx="921896" cy="981036"/>
            <a:chOff x="4092539" y="169473"/>
            <a:chExt cx="921896" cy="981036"/>
          </a:xfrm>
        </p:grpSpPr>
        <p:pic>
          <p:nvPicPr>
            <p:cNvPr descr="Ein Bild, das Maschine, Messgerät enthält.&#10;&#10;Automatisch generierte Beschreibung" id="622" name="Google Shape;622;p10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4092539" y="169473"/>
              <a:ext cx="921896" cy="98103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23" name="Google Shape;623;p10"/>
            <p:cNvSpPr/>
            <p:nvPr/>
          </p:nvSpPr>
          <p:spPr>
            <a:xfrm>
              <a:off x="4800561" y="342901"/>
              <a:ext cx="60381" cy="80962"/>
            </a:xfrm>
            <a:prstGeom prst="rect">
              <a:avLst/>
            </a:prstGeom>
            <a:solidFill>
              <a:srgbClr val="FF3F3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pic>
        <p:nvPicPr>
          <p:cNvPr descr="Ein Bild, das Maschine enthält.&#10;&#10;Automatisch generierte Beschreibung" id="624" name="Google Shape;624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35402" y="100865"/>
            <a:ext cx="1098447" cy="96313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in Bild, das Maschine, Drucker, Design enthält.&#10;&#10;Automatisch generierte Beschreibung" id="625" name="Google Shape;625;p1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49269" y="511969"/>
            <a:ext cx="692506" cy="95261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in Bild, das Text, Design, Messgerät enthält.&#10;&#10;Automatisch generierte Beschreibung" id="626" name="Google Shape;626;p1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2151" y="932200"/>
            <a:ext cx="914582" cy="11293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in Bild, das Maschine enthält.&#10;&#10;Automatisch generierte Beschreibung" id="627" name="Google Shape;627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654" y="2458471"/>
            <a:ext cx="1098447" cy="96313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in Bild, das Maschine, Messgerät enthält.&#10;&#10;Automatisch generierte Beschreibung" id="628" name="Google Shape;628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16764" y="1922286"/>
            <a:ext cx="921145" cy="98023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in Bild, das Maschine, Drucker, Design enthält.&#10;&#10;Automatisch generierte Beschreibung" id="629" name="Google Shape;629;p1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656111" y="1009891"/>
            <a:ext cx="692506" cy="95261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in Bild, das Text, Design, Messgerät enthält.&#10;&#10;Automatisch generierte Beschreibung" id="630" name="Google Shape;630;p1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856352" y="1461975"/>
            <a:ext cx="877497" cy="1083584"/>
          </a:xfrm>
          <a:prstGeom prst="rect">
            <a:avLst/>
          </a:prstGeom>
          <a:noFill/>
          <a:ln>
            <a:noFill/>
          </a:ln>
        </p:spPr>
      </p:pic>
      <p:pic>
        <p:nvPicPr>
          <p:cNvPr id="631" name="Google Shape;631;p1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flipH="1">
            <a:off x="1326621" y="3131284"/>
            <a:ext cx="1364017" cy="1212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632" name="Google Shape;632;p1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389803" y="1896314"/>
            <a:ext cx="1374127" cy="122144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in Bild, das Design enthält.&#10;&#10;Automatisch generierte Beschreibung mit geringer Zuverlässigkeit" id="633" name="Google Shape;633;p1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800561" y="3205459"/>
            <a:ext cx="860428" cy="1170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634" name="Google Shape;634;p10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5269583" y="3523217"/>
            <a:ext cx="941644" cy="1187106"/>
          </a:xfrm>
          <a:prstGeom prst="rect">
            <a:avLst/>
          </a:prstGeom>
          <a:noFill/>
          <a:ln>
            <a:noFill/>
          </a:ln>
        </p:spPr>
      </p:pic>
      <p:pic>
        <p:nvPicPr>
          <p:cNvPr id="635" name="Google Shape;635;p1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flipH="1">
            <a:off x="2973382" y="2057465"/>
            <a:ext cx="1364010" cy="1212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636" name="Google Shape;636;p1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flipH="1">
            <a:off x="239152" y="3788734"/>
            <a:ext cx="1364010" cy="121246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in Bild, das Tisch, Design enthält.&#10;&#10;Automatisch generierte Beschreibung" id="637" name="Google Shape;637;p10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3413206" y="3945072"/>
            <a:ext cx="921145" cy="92114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38" name="Google Shape;638;p10"/>
          <p:cNvGrpSpPr/>
          <p:nvPr/>
        </p:nvGrpSpPr>
        <p:grpSpPr>
          <a:xfrm>
            <a:off x="-247885" y="-399468"/>
            <a:ext cx="6999279" cy="5952415"/>
            <a:chOff x="-247885" y="-399468"/>
            <a:chExt cx="6999279" cy="5952415"/>
          </a:xfrm>
        </p:grpSpPr>
        <p:sp>
          <p:nvSpPr>
            <p:cNvPr id="639" name="Google Shape;639;p10"/>
            <p:cNvSpPr/>
            <p:nvPr/>
          </p:nvSpPr>
          <p:spPr>
            <a:xfrm rot="1863123">
              <a:off x="2430982" y="4472220"/>
              <a:ext cx="1601021" cy="345968"/>
            </a:xfrm>
            <a:custGeom>
              <a:rect b="b" l="l" r="r" t="t"/>
              <a:pathLst>
                <a:path extrusionOk="0" h="345968" w="1601021">
                  <a:moveTo>
                    <a:pt x="0" y="12789"/>
                  </a:moveTo>
                  <a:lnTo>
                    <a:pt x="1601021" y="0"/>
                  </a:lnTo>
                  <a:lnTo>
                    <a:pt x="1400265" y="345565"/>
                  </a:lnTo>
                  <a:lnTo>
                    <a:pt x="0" y="345968"/>
                  </a:lnTo>
                  <a:lnTo>
                    <a:pt x="0" y="12789"/>
                  </a:lnTo>
                  <a:close/>
                </a:path>
              </a:pathLst>
            </a:custGeom>
            <a:solidFill>
              <a:srgbClr val="F2F2F2"/>
            </a:solidFill>
            <a:ln cap="flat" cmpd="sng" w="28575">
              <a:solidFill>
                <a:srgbClr val="FBDC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grpSp>
          <p:nvGrpSpPr>
            <p:cNvPr id="640" name="Google Shape;640;p10"/>
            <p:cNvGrpSpPr/>
            <p:nvPr/>
          </p:nvGrpSpPr>
          <p:grpSpPr>
            <a:xfrm>
              <a:off x="-247885" y="-399468"/>
              <a:ext cx="6999279" cy="5952415"/>
              <a:chOff x="-247885" y="-399468"/>
              <a:chExt cx="6999279" cy="5952415"/>
            </a:xfrm>
          </p:grpSpPr>
          <p:sp>
            <p:nvSpPr>
              <p:cNvPr id="641" name="Google Shape;641;p10"/>
              <p:cNvSpPr/>
              <p:nvPr/>
            </p:nvSpPr>
            <p:spPr>
              <a:xfrm rot="2015405">
                <a:off x="2836213" y="883312"/>
                <a:ext cx="1617072" cy="428398"/>
              </a:xfrm>
              <a:custGeom>
                <a:rect b="b" l="l" r="r" t="t"/>
                <a:pathLst>
                  <a:path extrusionOk="0" h="428398" w="1617072">
                    <a:moveTo>
                      <a:pt x="0" y="0"/>
                    </a:moveTo>
                    <a:lnTo>
                      <a:pt x="1617072" y="5058"/>
                    </a:lnTo>
                    <a:lnTo>
                      <a:pt x="1561442" y="428398"/>
                    </a:lnTo>
                    <a:lnTo>
                      <a:pt x="64036" y="42770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2F2"/>
              </a:solidFill>
              <a:ln cap="flat" cmpd="sng" w="28575">
                <a:solidFill>
                  <a:srgbClr val="FBDC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642" name="Google Shape;642;p10"/>
              <p:cNvSpPr/>
              <p:nvPr/>
            </p:nvSpPr>
            <p:spPr>
              <a:xfrm rot="-2019712">
                <a:off x="723907" y="3882961"/>
                <a:ext cx="4481408" cy="441816"/>
              </a:xfrm>
              <a:custGeom>
                <a:rect b="b" l="l" r="r" t="t"/>
                <a:pathLst>
                  <a:path extrusionOk="0" h="441816" w="4481408">
                    <a:moveTo>
                      <a:pt x="0" y="0"/>
                    </a:moveTo>
                    <a:lnTo>
                      <a:pt x="4294885" y="16417"/>
                    </a:lnTo>
                    <a:lnTo>
                      <a:pt x="4481408" y="441816"/>
                    </a:lnTo>
                    <a:lnTo>
                      <a:pt x="583826" y="4034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2F2"/>
              </a:solidFill>
              <a:ln cap="flat" cmpd="sng" w="28575">
                <a:solidFill>
                  <a:srgbClr val="FBDC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643" name="Google Shape;643;p10"/>
              <p:cNvSpPr/>
              <p:nvPr/>
            </p:nvSpPr>
            <p:spPr>
              <a:xfrm rot="-8987442">
                <a:off x="1653810" y="3804736"/>
                <a:ext cx="5352656" cy="430845"/>
              </a:xfrm>
              <a:custGeom>
                <a:rect b="b" l="l" r="r" t="t"/>
                <a:pathLst>
                  <a:path extrusionOk="0" h="430845" w="5352656">
                    <a:moveTo>
                      <a:pt x="756351" y="0"/>
                    </a:moveTo>
                    <a:lnTo>
                      <a:pt x="5352656" y="2082"/>
                    </a:lnTo>
                    <a:lnTo>
                      <a:pt x="5352656" y="430845"/>
                    </a:lnTo>
                    <a:lnTo>
                      <a:pt x="0" y="430369"/>
                    </a:lnTo>
                    <a:lnTo>
                      <a:pt x="756351" y="0"/>
                    </a:lnTo>
                    <a:close/>
                  </a:path>
                </a:pathLst>
              </a:custGeom>
              <a:solidFill>
                <a:srgbClr val="F2F2F2"/>
              </a:solidFill>
              <a:ln cap="flat" cmpd="sng" w="28575">
                <a:solidFill>
                  <a:srgbClr val="FBDC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644" name="Google Shape;644;p10"/>
              <p:cNvSpPr/>
              <p:nvPr/>
            </p:nvSpPr>
            <p:spPr>
              <a:xfrm rot="-1783934">
                <a:off x="-631554" y="1939442"/>
                <a:ext cx="7450671" cy="430536"/>
              </a:xfrm>
              <a:custGeom>
                <a:rect b="b" l="l" r="r" t="t"/>
                <a:pathLst>
                  <a:path extrusionOk="0" h="430536" w="7450671">
                    <a:moveTo>
                      <a:pt x="248315" y="0"/>
                    </a:moveTo>
                    <a:lnTo>
                      <a:pt x="7450671" y="284"/>
                    </a:lnTo>
                    <a:lnTo>
                      <a:pt x="7209228" y="418789"/>
                    </a:lnTo>
                    <a:lnTo>
                      <a:pt x="0" y="430536"/>
                    </a:lnTo>
                    <a:lnTo>
                      <a:pt x="248315" y="0"/>
                    </a:lnTo>
                    <a:close/>
                  </a:path>
                </a:pathLst>
              </a:custGeom>
              <a:solidFill>
                <a:srgbClr val="F2F2F2"/>
              </a:solidFill>
              <a:ln cap="flat" cmpd="sng" w="28575">
                <a:solidFill>
                  <a:srgbClr val="FBDC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645" name="Google Shape;645;p10"/>
              <p:cNvSpPr/>
              <p:nvPr/>
            </p:nvSpPr>
            <p:spPr>
              <a:xfrm rot="-1783934">
                <a:off x="-484280" y="934822"/>
                <a:ext cx="5494770" cy="429458"/>
              </a:xfrm>
              <a:custGeom>
                <a:rect b="b" l="l" r="r" t="t"/>
                <a:pathLst>
                  <a:path extrusionOk="0" h="429458" w="5494770">
                    <a:moveTo>
                      <a:pt x="238864" y="1501"/>
                    </a:moveTo>
                    <a:lnTo>
                      <a:pt x="4753261" y="0"/>
                    </a:lnTo>
                    <a:lnTo>
                      <a:pt x="5494770" y="429458"/>
                    </a:lnTo>
                    <a:lnTo>
                      <a:pt x="0" y="429458"/>
                    </a:lnTo>
                    <a:lnTo>
                      <a:pt x="238864" y="1501"/>
                    </a:lnTo>
                    <a:close/>
                  </a:path>
                </a:pathLst>
              </a:custGeom>
              <a:solidFill>
                <a:srgbClr val="F2F2F2"/>
              </a:solidFill>
              <a:ln cap="flat" cmpd="sng" w="28575">
                <a:solidFill>
                  <a:srgbClr val="FBDC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646" name="Google Shape;646;p10"/>
              <p:cNvSpPr/>
              <p:nvPr/>
            </p:nvSpPr>
            <p:spPr>
              <a:xfrm rot="1802161">
                <a:off x="3632296" y="3450184"/>
                <a:ext cx="482967" cy="107664"/>
              </a:xfrm>
              <a:custGeom>
                <a:rect b="b" l="l" r="r" t="t"/>
                <a:pathLst>
                  <a:path extrusionOk="0" h="107664" w="482967">
                    <a:moveTo>
                      <a:pt x="50412" y="0"/>
                    </a:moveTo>
                    <a:lnTo>
                      <a:pt x="482967" y="4944"/>
                    </a:lnTo>
                    <a:lnTo>
                      <a:pt x="439932" y="107664"/>
                    </a:lnTo>
                    <a:lnTo>
                      <a:pt x="0" y="104236"/>
                    </a:lnTo>
                    <a:lnTo>
                      <a:pt x="50412" y="0"/>
                    </a:lnTo>
                    <a:close/>
                  </a:path>
                </a:pathLst>
              </a:custGeom>
              <a:solidFill>
                <a:srgbClr val="F2F2F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647" name="Google Shape;647;p10"/>
              <p:cNvSpPr/>
              <p:nvPr/>
            </p:nvSpPr>
            <p:spPr>
              <a:xfrm rot="-2306658">
                <a:off x="3804796" y="1270024"/>
                <a:ext cx="468621" cy="176538"/>
              </a:xfrm>
              <a:custGeom>
                <a:rect b="b" l="l" r="r" t="t"/>
                <a:pathLst>
                  <a:path extrusionOk="0" h="176538" w="468621">
                    <a:moveTo>
                      <a:pt x="0" y="0"/>
                    </a:moveTo>
                    <a:lnTo>
                      <a:pt x="416211" y="10214"/>
                    </a:lnTo>
                    <a:lnTo>
                      <a:pt x="468621" y="176538"/>
                    </a:lnTo>
                    <a:lnTo>
                      <a:pt x="22537" y="11958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2F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648" name="Google Shape;648;p10"/>
              <p:cNvSpPr/>
              <p:nvPr/>
            </p:nvSpPr>
            <p:spPr>
              <a:xfrm rot="-2306658">
                <a:off x="3012189" y="742561"/>
                <a:ext cx="468621" cy="176538"/>
              </a:xfrm>
              <a:custGeom>
                <a:rect b="b" l="l" r="r" t="t"/>
                <a:pathLst>
                  <a:path extrusionOk="0" h="176538" w="468621">
                    <a:moveTo>
                      <a:pt x="0" y="0"/>
                    </a:moveTo>
                    <a:lnTo>
                      <a:pt x="416211" y="10214"/>
                    </a:lnTo>
                    <a:lnTo>
                      <a:pt x="468621" y="176538"/>
                    </a:lnTo>
                    <a:lnTo>
                      <a:pt x="40092" y="13959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2F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649" name="Google Shape;649;p10"/>
              <p:cNvSpPr/>
              <p:nvPr/>
            </p:nvSpPr>
            <p:spPr>
              <a:xfrm rot="-2306658">
                <a:off x="2061970" y="2747084"/>
                <a:ext cx="497308" cy="190190"/>
              </a:xfrm>
              <a:custGeom>
                <a:rect b="b" l="l" r="r" t="t"/>
                <a:pathLst>
                  <a:path extrusionOk="0" h="190190" w="497308">
                    <a:moveTo>
                      <a:pt x="0" y="0"/>
                    </a:moveTo>
                    <a:lnTo>
                      <a:pt x="444898" y="23866"/>
                    </a:lnTo>
                    <a:lnTo>
                      <a:pt x="497308" y="190190"/>
                    </a:lnTo>
                    <a:lnTo>
                      <a:pt x="51224" y="13323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2F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650" name="Google Shape;650;p10"/>
              <p:cNvSpPr/>
              <p:nvPr/>
            </p:nvSpPr>
            <p:spPr>
              <a:xfrm rot="1802161">
                <a:off x="3242138" y="3698651"/>
                <a:ext cx="482967" cy="112754"/>
              </a:xfrm>
              <a:custGeom>
                <a:rect b="b" l="l" r="r" t="t"/>
                <a:pathLst>
                  <a:path extrusionOk="0" h="112754" w="482967">
                    <a:moveTo>
                      <a:pt x="50412" y="0"/>
                    </a:moveTo>
                    <a:lnTo>
                      <a:pt x="482967" y="4944"/>
                    </a:lnTo>
                    <a:lnTo>
                      <a:pt x="426371" y="112754"/>
                    </a:lnTo>
                    <a:lnTo>
                      <a:pt x="0" y="104236"/>
                    </a:lnTo>
                    <a:lnTo>
                      <a:pt x="50412" y="0"/>
                    </a:lnTo>
                    <a:close/>
                  </a:path>
                </a:pathLst>
              </a:custGeom>
              <a:solidFill>
                <a:srgbClr val="F2F2F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</p:grpSp>
        <p:sp>
          <p:nvSpPr>
            <p:cNvPr id="651" name="Google Shape;651;p10"/>
            <p:cNvSpPr/>
            <p:nvPr/>
          </p:nvSpPr>
          <p:spPr>
            <a:xfrm rot="7315546">
              <a:off x="2678543" y="4270911"/>
              <a:ext cx="336192" cy="258728"/>
            </a:xfrm>
            <a:custGeom>
              <a:rect b="b" l="l" r="r" t="t"/>
              <a:pathLst>
                <a:path extrusionOk="0" h="258728" w="336192">
                  <a:moveTo>
                    <a:pt x="35597" y="0"/>
                  </a:moveTo>
                  <a:lnTo>
                    <a:pt x="336192" y="148889"/>
                  </a:lnTo>
                  <a:lnTo>
                    <a:pt x="331261" y="258728"/>
                  </a:lnTo>
                  <a:lnTo>
                    <a:pt x="0" y="159535"/>
                  </a:lnTo>
                  <a:lnTo>
                    <a:pt x="35597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pic>
        <p:nvPicPr>
          <p:cNvPr descr="Ein Bild, das Cartoon, stehend, Kleidung, Hose enthält.&#10;&#10;Automatisch generierte Beschreibung" id="652" name="Google Shape;652;p10"/>
          <p:cNvPicPr preferRelativeResize="0"/>
          <p:nvPr/>
        </p:nvPicPr>
        <p:blipFill rotWithShape="1">
          <a:blip r:embed="rId11">
            <a:alphaModFix amt="20000"/>
          </a:blip>
          <a:srcRect b="0" l="0" r="0" t="0"/>
          <a:stretch/>
        </p:blipFill>
        <p:spPr>
          <a:xfrm flipH="1">
            <a:off x="703703" y="1251797"/>
            <a:ext cx="321259" cy="68335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53" name="Google Shape;653;p10"/>
          <p:cNvGrpSpPr/>
          <p:nvPr/>
        </p:nvGrpSpPr>
        <p:grpSpPr>
          <a:xfrm>
            <a:off x="2278699" y="1097528"/>
            <a:ext cx="2621890" cy="2979079"/>
            <a:chOff x="2278699" y="1097528"/>
            <a:chExt cx="2621890" cy="2979079"/>
          </a:xfrm>
        </p:grpSpPr>
        <p:cxnSp>
          <p:nvCxnSpPr>
            <p:cNvPr id="654" name="Google Shape;654;p10"/>
            <p:cNvCxnSpPr>
              <a:endCxn id="655" idx="2"/>
            </p:cNvCxnSpPr>
            <p:nvPr/>
          </p:nvCxnSpPr>
          <p:spPr>
            <a:xfrm flipH="1">
              <a:off x="2496688" y="1097528"/>
              <a:ext cx="2403900" cy="1387200"/>
            </a:xfrm>
            <a:prstGeom prst="straightConnector1">
              <a:avLst/>
            </a:prstGeom>
            <a:noFill/>
            <a:ln cap="flat" cmpd="sng" w="25400">
              <a:solidFill>
                <a:schemeClr val="accent1">
                  <a:alpha val="20000"/>
                </a:schemeClr>
              </a:solidFill>
              <a:prstDash val="dash"/>
              <a:round/>
              <a:headEnd len="sm" w="sm" type="none"/>
              <a:tailEnd len="sm" w="sm" type="none"/>
            </a:ln>
            <a:effectLst>
              <a:outerShdw blurRad="40000" rotWithShape="0" dir="5400000" dist="20000">
                <a:srgbClr val="000000">
                  <a:alpha val="37647"/>
                </a:srgbClr>
              </a:outerShdw>
            </a:effectLst>
          </p:spPr>
        </p:cxnSp>
        <p:sp>
          <p:nvSpPr>
            <p:cNvPr id="655" name="Google Shape;655;p10"/>
            <p:cNvSpPr/>
            <p:nvPr/>
          </p:nvSpPr>
          <p:spPr>
            <a:xfrm rot="-7232742">
              <a:off x="2371524" y="2450807"/>
              <a:ext cx="509031" cy="506232"/>
            </a:xfrm>
            <a:prstGeom prst="arc">
              <a:avLst>
                <a:gd fmla="val 14914407" name="adj1"/>
                <a:gd fmla="val 0" name="adj2"/>
              </a:avLst>
            </a:prstGeom>
            <a:noFill/>
            <a:ln cap="flat" cmpd="sng" w="25400">
              <a:solidFill>
                <a:schemeClr val="accent1">
                  <a:alpha val="20000"/>
                </a:schemeClr>
              </a:solidFill>
              <a:prstDash val="dash"/>
              <a:round/>
              <a:headEnd len="sm" w="sm" type="none"/>
              <a:tailEnd len="sm" w="sm" type="none"/>
            </a:ln>
            <a:effectLst>
              <a:outerShdw blurRad="40000" rotWithShape="0" dir="5400000" dist="20000">
                <a:srgbClr val="000000">
                  <a:alpha val="37647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cxnSp>
          <p:nvCxnSpPr>
            <p:cNvPr id="656" name="Google Shape;656;p10"/>
            <p:cNvCxnSpPr>
              <a:stCxn id="657" idx="0"/>
              <a:endCxn id="655" idx="0"/>
            </p:cNvCxnSpPr>
            <p:nvPr/>
          </p:nvCxnSpPr>
          <p:spPr>
            <a:xfrm rot="10800000">
              <a:off x="2470038" y="2903391"/>
              <a:ext cx="819300" cy="506700"/>
            </a:xfrm>
            <a:prstGeom prst="straightConnector1">
              <a:avLst/>
            </a:prstGeom>
            <a:noFill/>
            <a:ln cap="flat" cmpd="sng" w="25400">
              <a:solidFill>
                <a:schemeClr val="accent1">
                  <a:alpha val="20000"/>
                </a:schemeClr>
              </a:solidFill>
              <a:prstDash val="dash"/>
              <a:round/>
              <a:headEnd len="sm" w="sm" type="none"/>
              <a:tailEnd len="sm" w="sm" type="none"/>
            </a:ln>
            <a:effectLst>
              <a:outerShdw blurRad="40000" rotWithShape="0" dir="5400000" dist="20000">
                <a:srgbClr val="000000">
                  <a:alpha val="37647"/>
                </a:srgbClr>
              </a:outerShdw>
            </a:effectLst>
          </p:spPr>
        </p:cxnSp>
        <p:sp>
          <p:nvSpPr>
            <p:cNvPr id="657" name="Google Shape;657;p10"/>
            <p:cNvSpPr/>
            <p:nvPr/>
          </p:nvSpPr>
          <p:spPr>
            <a:xfrm rot="3061819">
              <a:off x="2909692" y="3377211"/>
              <a:ext cx="509031" cy="506232"/>
            </a:xfrm>
            <a:prstGeom prst="arc">
              <a:avLst>
                <a:gd fmla="val 14914407" name="adj1"/>
                <a:gd fmla="val 0" name="adj2"/>
              </a:avLst>
            </a:prstGeom>
            <a:noFill/>
            <a:ln cap="flat" cmpd="sng" w="25400">
              <a:solidFill>
                <a:schemeClr val="accent1">
                  <a:alpha val="20000"/>
                </a:schemeClr>
              </a:solidFill>
              <a:prstDash val="dash"/>
              <a:round/>
              <a:headEnd len="sm" w="sm" type="none"/>
              <a:tailEnd len="sm" w="sm" type="none"/>
            </a:ln>
            <a:effectLst>
              <a:outerShdw blurRad="40000" rotWithShape="0" dir="5400000" dist="20000">
                <a:srgbClr val="000000">
                  <a:alpha val="37647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cxnSp>
          <p:nvCxnSpPr>
            <p:cNvPr id="658" name="Google Shape;658;p10"/>
            <p:cNvCxnSpPr>
              <a:stCxn id="657" idx="2"/>
            </p:cNvCxnSpPr>
            <p:nvPr/>
          </p:nvCxnSpPr>
          <p:spPr>
            <a:xfrm flipH="1">
              <a:off x="3004175" y="3828207"/>
              <a:ext cx="320100" cy="248400"/>
            </a:xfrm>
            <a:prstGeom prst="straightConnector1">
              <a:avLst/>
            </a:prstGeom>
            <a:noFill/>
            <a:ln cap="flat" cmpd="sng" w="25400">
              <a:solidFill>
                <a:schemeClr val="accent1">
                  <a:alpha val="20000"/>
                </a:schemeClr>
              </a:solidFill>
              <a:prstDash val="dash"/>
              <a:round/>
              <a:headEnd len="sm" w="sm" type="none"/>
              <a:tailEnd len="sm" w="sm" type="none"/>
            </a:ln>
            <a:effectLst>
              <a:outerShdw blurRad="40000" rotWithShape="0" dir="5400000" dist="20000">
                <a:srgbClr val="000000">
                  <a:alpha val="37647"/>
                </a:srgbClr>
              </a:outerShdw>
            </a:effectLst>
          </p:spPr>
        </p:cxnSp>
      </p:grpSp>
      <p:sp>
        <p:nvSpPr>
          <p:cNvPr id="659" name="Google Shape;659;p10"/>
          <p:cNvSpPr/>
          <p:nvPr/>
        </p:nvSpPr>
        <p:spPr>
          <a:xfrm>
            <a:off x="6232710" y="0"/>
            <a:ext cx="2890507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660" name="Google Shape;660;p10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7336873" y="386922"/>
            <a:ext cx="645807" cy="64580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61" name="Google Shape;661;p10"/>
          <p:cNvCxnSpPr/>
          <p:nvPr/>
        </p:nvCxnSpPr>
        <p:spPr>
          <a:xfrm>
            <a:off x="6220787" y="0"/>
            <a:ext cx="0" cy="5143500"/>
          </a:xfrm>
          <a:prstGeom prst="straightConnector1">
            <a:avLst/>
          </a:prstGeom>
          <a:noFill/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662" name="Google Shape;662;p10"/>
          <p:cNvPicPr preferRelativeResize="0"/>
          <p:nvPr/>
        </p:nvPicPr>
        <p:blipFill rotWithShape="1">
          <a:blip r:embed="rId13">
            <a:alphaModFix amt="20000"/>
          </a:blip>
          <a:srcRect b="0" l="0" r="0" t="0"/>
          <a:stretch/>
        </p:blipFill>
        <p:spPr>
          <a:xfrm flipH="1">
            <a:off x="2791453" y="4034036"/>
            <a:ext cx="212867" cy="5254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63" name="Google Shape;663;p10"/>
          <p:cNvGrpSpPr/>
          <p:nvPr/>
        </p:nvGrpSpPr>
        <p:grpSpPr>
          <a:xfrm>
            <a:off x="1276243" y="624771"/>
            <a:ext cx="2705686" cy="3386135"/>
            <a:chOff x="1276243" y="624771"/>
            <a:chExt cx="2705686" cy="3386135"/>
          </a:xfrm>
        </p:grpSpPr>
        <p:grpSp>
          <p:nvGrpSpPr>
            <p:cNvPr id="664" name="Google Shape;664;p10"/>
            <p:cNvGrpSpPr/>
            <p:nvPr/>
          </p:nvGrpSpPr>
          <p:grpSpPr>
            <a:xfrm>
              <a:off x="2182947" y="1593393"/>
              <a:ext cx="1677996" cy="2417514"/>
              <a:chOff x="2278699" y="1573028"/>
              <a:chExt cx="1704790" cy="2437879"/>
            </a:xfrm>
          </p:grpSpPr>
          <p:cxnSp>
            <p:nvCxnSpPr>
              <p:cNvPr id="665" name="Google Shape;665;p10"/>
              <p:cNvCxnSpPr>
                <a:endCxn id="666" idx="2"/>
              </p:cNvCxnSpPr>
              <p:nvPr/>
            </p:nvCxnSpPr>
            <p:spPr>
              <a:xfrm flipH="1">
                <a:off x="2496688" y="1573028"/>
                <a:ext cx="1486800" cy="911700"/>
              </a:xfrm>
              <a:prstGeom prst="straightConnector1">
                <a:avLst/>
              </a:prstGeom>
              <a:noFill/>
              <a:ln cap="flat" cmpd="sng" w="25400">
                <a:solidFill>
                  <a:schemeClr val="accent1">
                    <a:alpha val="20000"/>
                  </a:schemeClr>
                </a:solidFill>
                <a:prstDash val="dash"/>
                <a:round/>
                <a:headEnd len="sm" w="sm" type="none"/>
                <a:tailEnd len="sm" w="sm" type="none"/>
              </a:ln>
              <a:effectLst>
                <a:outerShdw blurRad="40000" rotWithShape="0" dir="5400000" dist="20000">
                  <a:srgbClr val="000000">
                    <a:alpha val="37647"/>
                  </a:srgbClr>
                </a:outerShdw>
              </a:effectLst>
            </p:spPr>
          </p:cxnSp>
          <p:sp>
            <p:nvSpPr>
              <p:cNvPr id="666" name="Google Shape;666;p10"/>
              <p:cNvSpPr/>
              <p:nvPr/>
            </p:nvSpPr>
            <p:spPr>
              <a:xfrm rot="-7232742">
                <a:off x="2371524" y="2450807"/>
                <a:ext cx="509031" cy="506232"/>
              </a:xfrm>
              <a:prstGeom prst="arc">
                <a:avLst>
                  <a:gd fmla="val 14914407" name="adj1"/>
                  <a:gd fmla="val 0" name="adj2"/>
                </a:avLst>
              </a:prstGeom>
              <a:noFill/>
              <a:ln cap="flat" cmpd="sng" w="25400">
                <a:solidFill>
                  <a:schemeClr val="accent1">
                    <a:alpha val="20000"/>
                  </a:schemeClr>
                </a:solidFill>
                <a:prstDash val="dash"/>
                <a:round/>
                <a:headEnd len="sm" w="sm" type="none"/>
                <a:tailEnd len="sm" w="sm" type="none"/>
              </a:ln>
              <a:effectLst>
                <a:outerShdw blurRad="40000" rotWithShape="0" dir="5400000" dist="20000">
                  <a:srgbClr val="000000">
                    <a:alpha val="37647"/>
                  </a:srgb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cxnSp>
            <p:nvCxnSpPr>
              <p:cNvPr id="667" name="Google Shape;667;p10"/>
              <p:cNvCxnSpPr>
                <a:stCxn id="668" idx="0"/>
                <a:endCxn id="666" idx="0"/>
              </p:cNvCxnSpPr>
              <p:nvPr/>
            </p:nvCxnSpPr>
            <p:spPr>
              <a:xfrm rot="10800000">
                <a:off x="2469854" y="2903158"/>
                <a:ext cx="819600" cy="507000"/>
              </a:xfrm>
              <a:prstGeom prst="straightConnector1">
                <a:avLst/>
              </a:prstGeom>
              <a:noFill/>
              <a:ln cap="flat" cmpd="sng" w="25400">
                <a:solidFill>
                  <a:schemeClr val="accent1">
                    <a:alpha val="20000"/>
                  </a:schemeClr>
                </a:solidFill>
                <a:prstDash val="dash"/>
                <a:round/>
                <a:headEnd len="sm" w="sm" type="none"/>
                <a:tailEnd len="sm" w="sm" type="none"/>
              </a:ln>
              <a:effectLst>
                <a:outerShdw blurRad="40000" rotWithShape="0" dir="5400000" dist="20000">
                  <a:srgbClr val="000000">
                    <a:alpha val="37647"/>
                  </a:srgbClr>
                </a:outerShdw>
              </a:effectLst>
            </p:spPr>
          </p:cxnSp>
          <p:sp>
            <p:nvSpPr>
              <p:cNvPr id="668" name="Google Shape;668;p10"/>
              <p:cNvSpPr/>
              <p:nvPr/>
            </p:nvSpPr>
            <p:spPr>
              <a:xfrm rot="3061819">
                <a:off x="2909692" y="3377211"/>
                <a:ext cx="509031" cy="506232"/>
              </a:xfrm>
              <a:prstGeom prst="arc">
                <a:avLst>
                  <a:gd fmla="val 14914407" name="adj1"/>
                  <a:gd fmla="val 0" name="adj2"/>
                </a:avLst>
              </a:prstGeom>
              <a:noFill/>
              <a:ln cap="flat" cmpd="sng" w="25400">
                <a:solidFill>
                  <a:schemeClr val="accent1">
                    <a:alpha val="20000"/>
                  </a:schemeClr>
                </a:solidFill>
                <a:prstDash val="dash"/>
                <a:round/>
                <a:headEnd len="sm" w="sm" type="none"/>
                <a:tailEnd len="sm" w="sm" type="none"/>
              </a:ln>
              <a:effectLst>
                <a:outerShdw blurRad="40000" rotWithShape="0" dir="5400000" dist="20000">
                  <a:srgbClr val="000000">
                    <a:alpha val="37647"/>
                  </a:srgb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cxnSp>
            <p:nvCxnSpPr>
              <p:cNvPr id="669" name="Google Shape;669;p10"/>
              <p:cNvCxnSpPr>
                <a:stCxn id="668" idx="2"/>
              </p:cNvCxnSpPr>
              <p:nvPr/>
            </p:nvCxnSpPr>
            <p:spPr>
              <a:xfrm flipH="1">
                <a:off x="3070475" y="3828207"/>
                <a:ext cx="253800" cy="182700"/>
              </a:xfrm>
              <a:prstGeom prst="straightConnector1">
                <a:avLst/>
              </a:prstGeom>
              <a:noFill/>
              <a:ln cap="flat" cmpd="sng" w="25400">
                <a:solidFill>
                  <a:schemeClr val="accent1">
                    <a:alpha val="20000"/>
                  </a:schemeClr>
                </a:solidFill>
                <a:prstDash val="dash"/>
                <a:round/>
                <a:headEnd len="sm" w="sm" type="none"/>
                <a:tailEnd len="sm" w="sm" type="none"/>
              </a:ln>
              <a:effectLst>
                <a:outerShdw blurRad="40000" rotWithShape="0" dir="5400000" dist="20000">
                  <a:srgbClr val="000000">
                    <a:alpha val="37647"/>
                  </a:srgbClr>
                </a:outerShdw>
              </a:effectLst>
            </p:spPr>
          </p:cxnSp>
        </p:grpSp>
        <p:grpSp>
          <p:nvGrpSpPr>
            <p:cNvPr id="670" name="Google Shape;670;p10"/>
            <p:cNvGrpSpPr/>
            <p:nvPr/>
          </p:nvGrpSpPr>
          <p:grpSpPr>
            <a:xfrm>
              <a:off x="1276243" y="624771"/>
              <a:ext cx="2705686" cy="1100141"/>
              <a:chOff x="1276243" y="624771"/>
              <a:chExt cx="2705686" cy="1100141"/>
            </a:xfrm>
          </p:grpSpPr>
          <p:sp>
            <p:nvSpPr>
              <p:cNvPr id="671" name="Google Shape;671;p10"/>
              <p:cNvSpPr/>
              <p:nvPr/>
            </p:nvSpPr>
            <p:spPr>
              <a:xfrm rot="4504319">
                <a:off x="3417276" y="1160667"/>
                <a:ext cx="509031" cy="506232"/>
              </a:xfrm>
              <a:prstGeom prst="arc">
                <a:avLst>
                  <a:gd fmla="val 14914407" name="adj1"/>
                  <a:gd fmla="val 0" name="adj2"/>
                </a:avLst>
              </a:prstGeom>
              <a:noFill/>
              <a:ln cap="flat" cmpd="sng" w="25400">
                <a:solidFill>
                  <a:schemeClr val="accent1">
                    <a:alpha val="20000"/>
                  </a:schemeClr>
                </a:solidFill>
                <a:prstDash val="dash"/>
                <a:round/>
                <a:headEnd len="sm" w="sm" type="none"/>
                <a:tailEnd len="sm" w="sm" type="none"/>
              </a:ln>
              <a:effectLst>
                <a:outerShdw blurRad="40000" rotWithShape="0" dir="5400000" dist="20000">
                  <a:srgbClr val="000000">
                    <a:alpha val="37647"/>
                  </a:srgb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cxnSp>
            <p:nvCxnSpPr>
              <p:cNvPr id="672" name="Google Shape;672;p10"/>
              <p:cNvCxnSpPr>
                <a:endCxn id="673" idx="2"/>
              </p:cNvCxnSpPr>
              <p:nvPr/>
            </p:nvCxnSpPr>
            <p:spPr>
              <a:xfrm rot="10800000">
                <a:off x="3277599" y="844101"/>
                <a:ext cx="557700" cy="384300"/>
              </a:xfrm>
              <a:prstGeom prst="straightConnector1">
                <a:avLst/>
              </a:prstGeom>
              <a:noFill/>
              <a:ln cap="flat" cmpd="sng" w="25400">
                <a:solidFill>
                  <a:schemeClr val="accent1">
                    <a:alpha val="20000"/>
                  </a:schemeClr>
                </a:solidFill>
                <a:prstDash val="dash"/>
                <a:round/>
                <a:headEnd len="sm" w="sm" type="none"/>
                <a:tailEnd len="sm" w="sm" type="none"/>
              </a:ln>
              <a:effectLst>
                <a:outerShdw blurRad="40000" rotWithShape="0" dir="5400000" dist="20000">
                  <a:srgbClr val="000000">
                    <a:alpha val="37647"/>
                  </a:srgbClr>
                </a:outerShdw>
              </a:effectLst>
            </p:spPr>
          </p:cxnSp>
          <p:sp>
            <p:nvSpPr>
              <p:cNvPr id="673" name="Google Shape;673;p10"/>
              <p:cNvSpPr/>
              <p:nvPr/>
            </p:nvSpPr>
            <p:spPr>
              <a:xfrm rot="-1796603">
                <a:off x="2802541" y="718025"/>
                <a:ext cx="509031" cy="506232"/>
              </a:xfrm>
              <a:prstGeom prst="arc">
                <a:avLst>
                  <a:gd fmla="val 17089255" name="adj1"/>
                  <a:gd fmla="val 0" name="adj2"/>
                </a:avLst>
              </a:prstGeom>
              <a:noFill/>
              <a:ln cap="flat" cmpd="sng" w="25400">
                <a:solidFill>
                  <a:schemeClr val="accent1">
                    <a:alpha val="20000"/>
                  </a:schemeClr>
                </a:solidFill>
                <a:prstDash val="dash"/>
                <a:round/>
                <a:headEnd len="sm" w="sm" type="none"/>
                <a:tailEnd len="sm" w="sm" type="none"/>
              </a:ln>
              <a:effectLst>
                <a:outerShdw blurRad="40000" rotWithShape="0" dir="5400000" dist="20000">
                  <a:srgbClr val="000000">
                    <a:alpha val="37647"/>
                  </a:srgb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cxnSp>
            <p:nvCxnSpPr>
              <p:cNvPr id="674" name="Google Shape;674;p10"/>
              <p:cNvCxnSpPr/>
              <p:nvPr/>
            </p:nvCxnSpPr>
            <p:spPr>
              <a:xfrm flipH="1" rot="10800000">
                <a:off x="1276243" y="739591"/>
                <a:ext cx="1676269" cy="924139"/>
              </a:xfrm>
              <a:prstGeom prst="straightConnector1">
                <a:avLst/>
              </a:prstGeom>
              <a:noFill/>
              <a:ln cap="flat" cmpd="sng" w="25400">
                <a:solidFill>
                  <a:schemeClr val="accent1">
                    <a:alpha val="20000"/>
                  </a:schemeClr>
                </a:solidFill>
                <a:prstDash val="dash"/>
                <a:round/>
                <a:headEnd len="sm" w="sm" type="none"/>
                <a:tailEnd len="sm" w="sm" type="none"/>
              </a:ln>
              <a:effectLst>
                <a:outerShdw blurRad="40000" rotWithShape="0" dir="5400000" dist="20000">
                  <a:srgbClr val="000000">
                    <a:alpha val="37647"/>
                  </a:srgbClr>
                </a:outerShdw>
              </a:effectLst>
            </p:spPr>
          </p:cxnSp>
        </p:grpSp>
      </p:grpSp>
      <p:pic>
        <p:nvPicPr>
          <p:cNvPr id="675" name="Google Shape;675;p10"/>
          <p:cNvPicPr preferRelativeResize="0"/>
          <p:nvPr/>
        </p:nvPicPr>
        <p:blipFill rotWithShape="1">
          <a:blip r:embed="rId13">
            <a:alphaModFix amt="20000"/>
          </a:blip>
          <a:srcRect b="0" l="0" r="0" t="0"/>
          <a:stretch/>
        </p:blipFill>
        <p:spPr>
          <a:xfrm>
            <a:off x="1016968" y="1317511"/>
            <a:ext cx="198894" cy="5254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76" name="Google Shape;676;p10"/>
          <p:cNvGrpSpPr/>
          <p:nvPr/>
        </p:nvGrpSpPr>
        <p:grpSpPr>
          <a:xfrm>
            <a:off x="1285237" y="514304"/>
            <a:ext cx="3668569" cy="1052729"/>
            <a:chOff x="1285237" y="514304"/>
            <a:chExt cx="3668569" cy="1052729"/>
          </a:xfrm>
        </p:grpSpPr>
        <p:grpSp>
          <p:nvGrpSpPr>
            <p:cNvPr id="677" name="Google Shape;677;p10"/>
            <p:cNvGrpSpPr/>
            <p:nvPr/>
          </p:nvGrpSpPr>
          <p:grpSpPr>
            <a:xfrm>
              <a:off x="1285237" y="514304"/>
              <a:ext cx="2708441" cy="1052729"/>
              <a:chOff x="1422958" y="777171"/>
              <a:chExt cx="2708441" cy="1052729"/>
            </a:xfrm>
          </p:grpSpPr>
          <p:cxnSp>
            <p:nvCxnSpPr>
              <p:cNvPr id="678" name="Google Shape;678;p10"/>
              <p:cNvCxnSpPr>
                <a:endCxn id="679" idx="2"/>
              </p:cNvCxnSpPr>
              <p:nvPr/>
            </p:nvCxnSpPr>
            <p:spPr>
              <a:xfrm rot="10800000">
                <a:off x="3429999" y="996501"/>
                <a:ext cx="701400" cy="472800"/>
              </a:xfrm>
              <a:prstGeom prst="straightConnector1">
                <a:avLst/>
              </a:prstGeom>
              <a:noFill/>
              <a:ln cap="flat" cmpd="sng" w="25400">
                <a:solidFill>
                  <a:schemeClr val="accent1"/>
                </a:solidFill>
                <a:prstDash val="dash"/>
                <a:round/>
                <a:headEnd len="sm" w="sm" type="none"/>
                <a:tailEnd len="sm" w="sm" type="none"/>
              </a:ln>
              <a:effectLst>
                <a:outerShdw blurRad="40000" rotWithShape="0" dir="5400000" dist="20000">
                  <a:srgbClr val="000000">
                    <a:alpha val="37647"/>
                  </a:srgbClr>
                </a:outerShdw>
              </a:effectLst>
            </p:spPr>
          </p:cxnSp>
          <p:sp>
            <p:nvSpPr>
              <p:cNvPr id="679" name="Google Shape;679;p10"/>
              <p:cNvSpPr/>
              <p:nvPr/>
            </p:nvSpPr>
            <p:spPr>
              <a:xfrm rot="-1796603">
                <a:off x="2954941" y="870425"/>
                <a:ext cx="509031" cy="506232"/>
              </a:xfrm>
              <a:prstGeom prst="arc">
                <a:avLst>
                  <a:gd fmla="val 17089255" name="adj1"/>
                  <a:gd fmla="val 0" name="adj2"/>
                </a:avLst>
              </a:prstGeom>
              <a:noFill/>
              <a:ln cap="flat" cmpd="sng" w="25400">
                <a:solidFill>
                  <a:schemeClr val="accent1"/>
                </a:solidFill>
                <a:prstDash val="dash"/>
                <a:round/>
                <a:headEnd len="sm" w="sm" type="none"/>
                <a:tailEnd len="sm" w="sm" type="none"/>
              </a:ln>
              <a:effectLst>
                <a:outerShdw blurRad="40000" rotWithShape="0" dir="5400000" dist="20000">
                  <a:srgbClr val="000000">
                    <a:alpha val="37647"/>
                  </a:srgb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cxnSp>
            <p:nvCxnSpPr>
              <p:cNvPr id="680" name="Google Shape;680;p10"/>
              <p:cNvCxnSpPr/>
              <p:nvPr/>
            </p:nvCxnSpPr>
            <p:spPr>
              <a:xfrm flipH="1" rot="10800000">
                <a:off x="1422958" y="891991"/>
                <a:ext cx="1681954" cy="937909"/>
              </a:xfrm>
              <a:prstGeom prst="straightConnector1">
                <a:avLst/>
              </a:prstGeom>
              <a:noFill/>
              <a:ln cap="flat" cmpd="sng" w="25400">
                <a:solidFill>
                  <a:schemeClr val="accent1"/>
                </a:solidFill>
                <a:prstDash val="dash"/>
                <a:round/>
                <a:headEnd len="sm" w="sm" type="none"/>
                <a:tailEnd len="sm" w="sm" type="none"/>
              </a:ln>
              <a:effectLst>
                <a:outerShdw blurRad="40000" rotWithShape="0" dir="5400000" dist="20000">
                  <a:srgbClr val="000000">
                    <a:alpha val="37647"/>
                  </a:srgbClr>
                </a:outerShdw>
              </a:effectLst>
            </p:spPr>
          </p:cxnSp>
        </p:grpSp>
        <p:sp>
          <p:nvSpPr>
            <p:cNvPr id="681" name="Google Shape;681;p10"/>
            <p:cNvSpPr/>
            <p:nvPr/>
          </p:nvSpPr>
          <p:spPr>
            <a:xfrm rot="8367816">
              <a:off x="3950056" y="803834"/>
              <a:ext cx="509031" cy="506232"/>
            </a:xfrm>
            <a:prstGeom prst="arc">
              <a:avLst>
                <a:gd fmla="val 17089255" name="adj1"/>
                <a:gd fmla="val 0" name="adj2"/>
              </a:avLst>
            </a:prstGeom>
            <a:noFill/>
            <a:ln cap="flat" cmpd="sng" w="25400">
              <a:solidFill>
                <a:schemeClr val="accent1"/>
              </a:solidFill>
              <a:prstDash val="dash"/>
              <a:round/>
              <a:headEnd len="sm" w="sm" type="none"/>
              <a:tailEnd len="sm" w="sm" type="none"/>
            </a:ln>
            <a:effectLst>
              <a:outerShdw blurRad="40000" rotWithShape="0" dir="5400000" dist="20000">
                <a:srgbClr val="000000">
                  <a:alpha val="37647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cxnSp>
          <p:nvCxnSpPr>
            <p:cNvPr id="682" name="Google Shape;682;p10"/>
            <p:cNvCxnSpPr/>
            <p:nvPr/>
          </p:nvCxnSpPr>
          <p:spPr>
            <a:xfrm flipH="1" rot="10800000">
              <a:off x="4379595" y="948234"/>
              <a:ext cx="574211" cy="302275"/>
            </a:xfrm>
            <a:prstGeom prst="straightConnector1">
              <a:avLst/>
            </a:prstGeom>
            <a:noFill/>
            <a:ln cap="flat" cmpd="sng" w="25400">
              <a:solidFill>
                <a:schemeClr val="accent1"/>
              </a:solidFill>
              <a:prstDash val="dash"/>
              <a:round/>
              <a:headEnd len="sm" w="sm" type="none"/>
              <a:tailEnd len="sm" w="sm" type="none"/>
            </a:ln>
            <a:effectLst>
              <a:outerShdw blurRad="40000" rotWithShape="0" dir="5400000" dist="20000">
                <a:srgbClr val="000000">
                  <a:alpha val="37647"/>
                </a:srgbClr>
              </a:outerShdw>
            </a:effectLst>
          </p:spPr>
        </p:cxnSp>
      </p:grpSp>
      <p:grpSp>
        <p:nvGrpSpPr>
          <p:cNvPr id="683" name="Google Shape;683;p10"/>
          <p:cNvGrpSpPr/>
          <p:nvPr/>
        </p:nvGrpSpPr>
        <p:grpSpPr>
          <a:xfrm>
            <a:off x="4860980" y="306320"/>
            <a:ext cx="444478" cy="683353"/>
            <a:chOff x="4860980" y="306320"/>
            <a:chExt cx="444478" cy="683353"/>
          </a:xfrm>
        </p:grpSpPr>
        <p:pic>
          <p:nvPicPr>
            <p:cNvPr id="684" name="Google Shape;684;p10"/>
            <p:cNvPicPr preferRelativeResize="0"/>
            <p:nvPr/>
          </p:nvPicPr>
          <p:blipFill rotWithShape="1">
            <a:blip r:embed="rId13">
              <a:alphaModFix/>
            </a:blip>
            <a:srcRect b="0" l="0" r="0" t="0"/>
            <a:stretch/>
          </p:blipFill>
          <p:spPr>
            <a:xfrm>
              <a:off x="5106564" y="362071"/>
              <a:ext cx="198894" cy="525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Ein Bild, das Cartoon, stehend, Kleidung, Hose enthält.&#10;&#10;Automatisch generierte Beschreibung" id="685" name="Google Shape;685;p10"/>
            <p:cNvPicPr preferRelativeResize="0"/>
            <p:nvPr/>
          </p:nvPicPr>
          <p:blipFill rotWithShape="1">
            <a:blip r:embed="rId11">
              <a:alphaModFix/>
            </a:blip>
            <a:srcRect b="0" l="0" r="0" t="0"/>
            <a:stretch/>
          </p:blipFill>
          <p:spPr>
            <a:xfrm>
              <a:off x="4860980" y="306320"/>
              <a:ext cx="324643" cy="68335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descr="Ein Bild, das Cartoon enthält.&#10;&#10;Automatisch generierte Beschreibung" id="686" name="Google Shape;686;p10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5064594" y="4195089"/>
            <a:ext cx="691131" cy="73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7" name="Google Shape;687;p10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7819591" y="4892185"/>
            <a:ext cx="1248209" cy="19235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88" name="Google Shape;688;p10"/>
          <p:cNvGrpSpPr/>
          <p:nvPr/>
        </p:nvGrpSpPr>
        <p:grpSpPr>
          <a:xfrm>
            <a:off x="6662503" y="2678121"/>
            <a:ext cx="2054045" cy="382043"/>
            <a:chOff x="6656080" y="2200575"/>
            <a:chExt cx="2054045" cy="382043"/>
          </a:xfrm>
        </p:grpSpPr>
        <p:sp>
          <p:nvSpPr>
            <p:cNvPr id="689" name="Google Shape;689;p10"/>
            <p:cNvSpPr/>
            <p:nvPr/>
          </p:nvSpPr>
          <p:spPr>
            <a:xfrm>
              <a:off x="6656080" y="2200575"/>
              <a:ext cx="2054045" cy="382043"/>
            </a:xfrm>
            <a:prstGeom prst="roundRect">
              <a:avLst>
                <a:gd fmla="val 16667" name="adj"/>
              </a:avLst>
            </a:prstGeom>
            <a:solidFill>
              <a:srgbClr val="FF0000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de-DE" sz="11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Help on Call</a:t>
              </a:r>
              <a:endParaRPr/>
            </a:p>
          </p:txBody>
        </p:sp>
        <p:pic>
          <p:nvPicPr>
            <p:cNvPr descr="Megafon mit einfarbiger Füllung" id="690" name="Google Shape;690;p10"/>
            <p:cNvPicPr preferRelativeResize="0"/>
            <p:nvPr/>
          </p:nvPicPr>
          <p:blipFill rotWithShape="1">
            <a:blip r:embed="rId16">
              <a:alphaModFix/>
            </a:blip>
            <a:srcRect b="0" l="0" r="0" t="0"/>
            <a:stretch/>
          </p:blipFill>
          <p:spPr>
            <a:xfrm>
              <a:off x="8328532" y="2222268"/>
              <a:ext cx="334497" cy="33449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91" name="Google Shape;691;p10"/>
          <p:cNvGrpSpPr/>
          <p:nvPr/>
        </p:nvGrpSpPr>
        <p:grpSpPr>
          <a:xfrm>
            <a:off x="6657383" y="2203045"/>
            <a:ext cx="2054045" cy="382043"/>
            <a:chOff x="6657383" y="2203045"/>
            <a:chExt cx="2054045" cy="382043"/>
          </a:xfrm>
        </p:grpSpPr>
        <p:sp>
          <p:nvSpPr>
            <p:cNvPr id="692" name="Google Shape;692;p10"/>
            <p:cNvSpPr/>
            <p:nvPr/>
          </p:nvSpPr>
          <p:spPr>
            <a:xfrm>
              <a:off x="6657383" y="2203045"/>
              <a:ext cx="2054045" cy="382043"/>
            </a:xfrm>
            <a:prstGeom prst="roundRect">
              <a:avLst>
                <a:gd fmla="val 16667" name="adj"/>
              </a:avLst>
            </a:prstGeom>
            <a:solidFill>
              <a:srgbClr val="FF0000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de-DE" sz="11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Search- &amp; Walk time</a:t>
              </a:r>
              <a:endParaRPr/>
            </a:p>
          </p:txBody>
        </p:sp>
        <p:pic>
          <p:nvPicPr>
            <p:cNvPr descr="Route zwei Stecknadeln mit Weg mit einfarbiger Füllung" id="693" name="Google Shape;693;p10"/>
            <p:cNvPicPr preferRelativeResize="0"/>
            <p:nvPr/>
          </p:nvPicPr>
          <p:blipFill rotWithShape="1">
            <a:blip r:embed="rId17">
              <a:alphaModFix/>
            </a:blip>
            <a:srcRect b="0" l="0" r="0" t="0"/>
            <a:stretch/>
          </p:blipFill>
          <p:spPr>
            <a:xfrm flipH="1">
              <a:off x="8357774" y="2235230"/>
              <a:ext cx="306878" cy="30687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94" name="Google Shape;694;p10"/>
          <p:cNvGrpSpPr/>
          <p:nvPr/>
        </p:nvGrpSpPr>
        <p:grpSpPr>
          <a:xfrm>
            <a:off x="6657383" y="1723273"/>
            <a:ext cx="2054045" cy="382043"/>
            <a:chOff x="6632755" y="2127567"/>
            <a:chExt cx="2054045" cy="382043"/>
          </a:xfrm>
        </p:grpSpPr>
        <p:sp>
          <p:nvSpPr>
            <p:cNvPr id="695" name="Google Shape;695;p10"/>
            <p:cNvSpPr/>
            <p:nvPr/>
          </p:nvSpPr>
          <p:spPr>
            <a:xfrm>
              <a:off x="6632755" y="2127567"/>
              <a:ext cx="2054045" cy="382043"/>
            </a:xfrm>
            <a:prstGeom prst="roundRect">
              <a:avLst>
                <a:gd fmla="val 16667" name="adj"/>
              </a:avLst>
            </a:prstGeom>
            <a:solidFill>
              <a:srgbClr val="FF0000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de-DE" sz="11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Long response times</a:t>
              </a:r>
              <a:endParaRPr b="1" sz="11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descr="Stoppuhr mit einfarbiger Füllung" id="696" name="Google Shape;696;p10"/>
            <p:cNvPicPr preferRelativeResize="0"/>
            <p:nvPr/>
          </p:nvPicPr>
          <p:blipFill rotWithShape="1">
            <a:blip r:embed="rId18">
              <a:alphaModFix/>
            </a:blip>
            <a:srcRect b="0" l="0" r="0" t="0"/>
            <a:stretch/>
          </p:blipFill>
          <p:spPr>
            <a:xfrm>
              <a:off x="8342342" y="2165149"/>
              <a:ext cx="306878" cy="30687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97" name="Google Shape;697;p10"/>
          <p:cNvGrpSpPr/>
          <p:nvPr/>
        </p:nvGrpSpPr>
        <p:grpSpPr>
          <a:xfrm>
            <a:off x="6657383" y="1245971"/>
            <a:ext cx="2054045" cy="382043"/>
            <a:chOff x="6657383" y="1245971"/>
            <a:chExt cx="2054045" cy="382043"/>
          </a:xfrm>
        </p:grpSpPr>
        <p:sp>
          <p:nvSpPr>
            <p:cNvPr id="698" name="Google Shape;698;p10"/>
            <p:cNvSpPr/>
            <p:nvPr/>
          </p:nvSpPr>
          <p:spPr>
            <a:xfrm>
              <a:off x="6657383" y="1245971"/>
              <a:ext cx="2054045" cy="382043"/>
            </a:xfrm>
            <a:prstGeom prst="roundRect">
              <a:avLst>
                <a:gd fmla="val 16667" name="adj"/>
              </a:avLst>
            </a:prstGeom>
            <a:solidFill>
              <a:srgbClr val="FF0000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de-DE" sz="11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Missing Transparency</a:t>
              </a:r>
              <a:endParaRPr/>
            </a:p>
          </p:txBody>
        </p:sp>
        <p:pic>
          <p:nvPicPr>
            <p:cNvPr descr="Schlechte Sicht mit einfarbiger Füllung" id="699" name="Google Shape;699;p10"/>
            <p:cNvPicPr preferRelativeResize="0"/>
            <p:nvPr/>
          </p:nvPicPr>
          <p:blipFill rotWithShape="1">
            <a:blip r:embed="rId19">
              <a:alphaModFix/>
            </a:blip>
            <a:srcRect b="0" l="0" r="0" t="0"/>
            <a:stretch/>
          </p:blipFill>
          <p:spPr>
            <a:xfrm>
              <a:off x="8358818" y="1276883"/>
              <a:ext cx="325941" cy="325941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4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Ein Bild, das Maschine, Messgerät enthält.&#10;&#10;Automatisch generierte Beschreibung" id="705" name="Google Shape;705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92539" y="169473"/>
            <a:ext cx="921896" cy="98103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in Bild, das Maschine enthält.&#10;&#10;Automatisch generierte Beschreibung" id="706" name="Google Shape;706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35402" y="100865"/>
            <a:ext cx="1098447" cy="96313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in Bild, das Maschine, Drucker, Design enthält.&#10;&#10;Automatisch generierte Beschreibung" id="707" name="Google Shape;707;p1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49269" y="511969"/>
            <a:ext cx="692506" cy="95261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in Bild, das Text, Design, Messgerät enthält.&#10;&#10;Automatisch generierte Beschreibung" id="708" name="Google Shape;708;p1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2151" y="932200"/>
            <a:ext cx="914582" cy="11293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in Bild, das Maschine enthält.&#10;&#10;Automatisch generierte Beschreibung" id="709" name="Google Shape;709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654" y="2458471"/>
            <a:ext cx="1098447" cy="96313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in Bild, das Maschine, Messgerät enthält.&#10;&#10;Automatisch generierte Beschreibung" id="710" name="Google Shape;710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16764" y="1922286"/>
            <a:ext cx="921145" cy="98023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in Bild, das Maschine, Drucker, Design enthält.&#10;&#10;Automatisch generierte Beschreibung" id="711" name="Google Shape;711;p1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656111" y="1009891"/>
            <a:ext cx="692506" cy="95261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in Bild, das Text, Design, Messgerät enthält.&#10;&#10;Automatisch generierte Beschreibung" id="712" name="Google Shape;712;p1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856352" y="1461975"/>
            <a:ext cx="877497" cy="108358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toppuhr mit einfarbiger Füllung" id="713" name="Google Shape;713;p1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342342" y="2165149"/>
            <a:ext cx="306878" cy="30687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chlechte Sicht mit einfarbiger Füllung" id="714" name="Google Shape;714;p11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8332811" y="1681486"/>
            <a:ext cx="325941" cy="325941"/>
          </a:xfrm>
          <a:prstGeom prst="rect">
            <a:avLst/>
          </a:prstGeom>
          <a:noFill/>
          <a:ln>
            <a:noFill/>
          </a:ln>
        </p:spPr>
      </p:pic>
      <p:pic>
        <p:nvPicPr>
          <p:cNvPr id="715" name="Google Shape;715;p11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 flipH="1">
            <a:off x="1326621" y="3131284"/>
            <a:ext cx="1364017" cy="1212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716" name="Google Shape;716;p11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4389803" y="1896314"/>
            <a:ext cx="1374127" cy="122144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in Bild, das Design enthält.&#10;&#10;Automatisch generierte Beschreibung mit geringer Zuverlässigkeit" id="717" name="Google Shape;717;p11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4800561" y="3205459"/>
            <a:ext cx="860428" cy="1170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718" name="Google Shape;718;p11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5269583" y="3523217"/>
            <a:ext cx="941644" cy="1187106"/>
          </a:xfrm>
          <a:prstGeom prst="rect">
            <a:avLst/>
          </a:prstGeom>
          <a:noFill/>
          <a:ln>
            <a:noFill/>
          </a:ln>
        </p:spPr>
      </p:pic>
      <p:pic>
        <p:nvPicPr>
          <p:cNvPr id="719" name="Google Shape;719;p11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 flipH="1">
            <a:off x="2973382" y="2057465"/>
            <a:ext cx="1364010" cy="1212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720" name="Google Shape;720;p11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 flipH="1">
            <a:off x="239152" y="3788734"/>
            <a:ext cx="1364010" cy="121246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chlechte Sicht mit einfarbiger Füllung" id="721" name="Google Shape;721;p11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8358818" y="1276883"/>
            <a:ext cx="325941" cy="32594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in Bild, das Tisch, Design enthält.&#10;&#10;Automatisch generierte Beschreibung" id="722" name="Google Shape;722;p11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3413206" y="3945072"/>
            <a:ext cx="921145" cy="92114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23" name="Google Shape;723;p11"/>
          <p:cNvGrpSpPr/>
          <p:nvPr/>
        </p:nvGrpSpPr>
        <p:grpSpPr>
          <a:xfrm>
            <a:off x="-247885" y="-399468"/>
            <a:ext cx="6999279" cy="5952415"/>
            <a:chOff x="-247885" y="-399468"/>
            <a:chExt cx="6999279" cy="5952415"/>
          </a:xfrm>
        </p:grpSpPr>
        <p:sp>
          <p:nvSpPr>
            <p:cNvPr id="724" name="Google Shape;724;p11"/>
            <p:cNvSpPr/>
            <p:nvPr/>
          </p:nvSpPr>
          <p:spPr>
            <a:xfrm rot="1863123">
              <a:off x="2430982" y="4472220"/>
              <a:ext cx="1601021" cy="345968"/>
            </a:xfrm>
            <a:custGeom>
              <a:rect b="b" l="l" r="r" t="t"/>
              <a:pathLst>
                <a:path extrusionOk="0" h="345968" w="1601021">
                  <a:moveTo>
                    <a:pt x="0" y="12789"/>
                  </a:moveTo>
                  <a:lnTo>
                    <a:pt x="1601021" y="0"/>
                  </a:lnTo>
                  <a:lnTo>
                    <a:pt x="1400265" y="345565"/>
                  </a:lnTo>
                  <a:lnTo>
                    <a:pt x="0" y="345968"/>
                  </a:lnTo>
                  <a:lnTo>
                    <a:pt x="0" y="12789"/>
                  </a:lnTo>
                  <a:close/>
                </a:path>
              </a:pathLst>
            </a:custGeom>
            <a:solidFill>
              <a:srgbClr val="F2F2F2"/>
            </a:solidFill>
            <a:ln cap="flat" cmpd="sng" w="28575">
              <a:solidFill>
                <a:srgbClr val="FBDC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grpSp>
          <p:nvGrpSpPr>
            <p:cNvPr id="725" name="Google Shape;725;p11"/>
            <p:cNvGrpSpPr/>
            <p:nvPr/>
          </p:nvGrpSpPr>
          <p:grpSpPr>
            <a:xfrm>
              <a:off x="-247885" y="-399468"/>
              <a:ext cx="6999279" cy="5952415"/>
              <a:chOff x="-247885" y="-399468"/>
              <a:chExt cx="6999279" cy="5952415"/>
            </a:xfrm>
          </p:grpSpPr>
          <p:sp>
            <p:nvSpPr>
              <p:cNvPr id="726" name="Google Shape;726;p11"/>
              <p:cNvSpPr/>
              <p:nvPr/>
            </p:nvSpPr>
            <p:spPr>
              <a:xfrm rot="2015405">
                <a:off x="2836213" y="883312"/>
                <a:ext cx="1617072" cy="428398"/>
              </a:xfrm>
              <a:custGeom>
                <a:rect b="b" l="l" r="r" t="t"/>
                <a:pathLst>
                  <a:path extrusionOk="0" h="428398" w="1617072">
                    <a:moveTo>
                      <a:pt x="0" y="0"/>
                    </a:moveTo>
                    <a:lnTo>
                      <a:pt x="1617072" y="5058"/>
                    </a:lnTo>
                    <a:lnTo>
                      <a:pt x="1561442" y="428398"/>
                    </a:lnTo>
                    <a:lnTo>
                      <a:pt x="64036" y="42770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2F2"/>
              </a:solidFill>
              <a:ln cap="flat" cmpd="sng" w="28575">
                <a:solidFill>
                  <a:srgbClr val="FBDC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727" name="Google Shape;727;p11"/>
              <p:cNvSpPr/>
              <p:nvPr/>
            </p:nvSpPr>
            <p:spPr>
              <a:xfrm rot="-2019712">
                <a:off x="723907" y="3882961"/>
                <a:ext cx="4481408" cy="441816"/>
              </a:xfrm>
              <a:custGeom>
                <a:rect b="b" l="l" r="r" t="t"/>
                <a:pathLst>
                  <a:path extrusionOk="0" h="441816" w="4481408">
                    <a:moveTo>
                      <a:pt x="0" y="0"/>
                    </a:moveTo>
                    <a:lnTo>
                      <a:pt x="4294885" y="16417"/>
                    </a:lnTo>
                    <a:lnTo>
                      <a:pt x="4481408" y="441816"/>
                    </a:lnTo>
                    <a:lnTo>
                      <a:pt x="583826" y="4034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2F2"/>
              </a:solidFill>
              <a:ln cap="flat" cmpd="sng" w="28575">
                <a:solidFill>
                  <a:srgbClr val="FBDC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728" name="Google Shape;728;p11"/>
              <p:cNvSpPr/>
              <p:nvPr/>
            </p:nvSpPr>
            <p:spPr>
              <a:xfrm rot="-8987442">
                <a:off x="1653810" y="3804736"/>
                <a:ext cx="5352656" cy="430845"/>
              </a:xfrm>
              <a:custGeom>
                <a:rect b="b" l="l" r="r" t="t"/>
                <a:pathLst>
                  <a:path extrusionOk="0" h="430845" w="5352656">
                    <a:moveTo>
                      <a:pt x="756351" y="0"/>
                    </a:moveTo>
                    <a:lnTo>
                      <a:pt x="5352656" y="2082"/>
                    </a:lnTo>
                    <a:lnTo>
                      <a:pt x="5352656" y="430845"/>
                    </a:lnTo>
                    <a:lnTo>
                      <a:pt x="0" y="430369"/>
                    </a:lnTo>
                    <a:lnTo>
                      <a:pt x="756351" y="0"/>
                    </a:lnTo>
                    <a:close/>
                  </a:path>
                </a:pathLst>
              </a:custGeom>
              <a:solidFill>
                <a:srgbClr val="F2F2F2"/>
              </a:solidFill>
              <a:ln cap="flat" cmpd="sng" w="28575">
                <a:solidFill>
                  <a:srgbClr val="FBDC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729" name="Google Shape;729;p11"/>
              <p:cNvSpPr/>
              <p:nvPr/>
            </p:nvSpPr>
            <p:spPr>
              <a:xfrm rot="-1783934">
                <a:off x="-631554" y="1939442"/>
                <a:ext cx="7450671" cy="430536"/>
              </a:xfrm>
              <a:custGeom>
                <a:rect b="b" l="l" r="r" t="t"/>
                <a:pathLst>
                  <a:path extrusionOk="0" h="430536" w="7450671">
                    <a:moveTo>
                      <a:pt x="248315" y="0"/>
                    </a:moveTo>
                    <a:lnTo>
                      <a:pt x="7450671" y="284"/>
                    </a:lnTo>
                    <a:lnTo>
                      <a:pt x="7209228" y="418789"/>
                    </a:lnTo>
                    <a:lnTo>
                      <a:pt x="0" y="430536"/>
                    </a:lnTo>
                    <a:lnTo>
                      <a:pt x="248315" y="0"/>
                    </a:lnTo>
                    <a:close/>
                  </a:path>
                </a:pathLst>
              </a:custGeom>
              <a:solidFill>
                <a:srgbClr val="F2F2F2"/>
              </a:solidFill>
              <a:ln cap="flat" cmpd="sng" w="28575">
                <a:solidFill>
                  <a:srgbClr val="FBDC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730" name="Google Shape;730;p11"/>
              <p:cNvSpPr/>
              <p:nvPr/>
            </p:nvSpPr>
            <p:spPr>
              <a:xfrm rot="-1783934">
                <a:off x="-484280" y="934822"/>
                <a:ext cx="5494770" cy="429458"/>
              </a:xfrm>
              <a:custGeom>
                <a:rect b="b" l="l" r="r" t="t"/>
                <a:pathLst>
                  <a:path extrusionOk="0" h="429458" w="5494770">
                    <a:moveTo>
                      <a:pt x="238864" y="1501"/>
                    </a:moveTo>
                    <a:lnTo>
                      <a:pt x="4753261" y="0"/>
                    </a:lnTo>
                    <a:lnTo>
                      <a:pt x="5494770" y="429458"/>
                    </a:lnTo>
                    <a:lnTo>
                      <a:pt x="0" y="429458"/>
                    </a:lnTo>
                    <a:lnTo>
                      <a:pt x="238864" y="1501"/>
                    </a:lnTo>
                    <a:close/>
                  </a:path>
                </a:pathLst>
              </a:custGeom>
              <a:solidFill>
                <a:srgbClr val="F2F2F2"/>
              </a:solidFill>
              <a:ln cap="flat" cmpd="sng" w="28575">
                <a:solidFill>
                  <a:srgbClr val="FBDC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731" name="Google Shape;731;p11"/>
              <p:cNvSpPr/>
              <p:nvPr/>
            </p:nvSpPr>
            <p:spPr>
              <a:xfrm rot="1802161">
                <a:off x="3632296" y="3450184"/>
                <a:ext cx="482967" cy="107664"/>
              </a:xfrm>
              <a:custGeom>
                <a:rect b="b" l="l" r="r" t="t"/>
                <a:pathLst>
                  <a:path extrusionOk="0" h="107664" w="482967">
                    <a:moveTo>
                      <a:pt x="50412" y="0"/>
                    </a:moveTo>
                    <a:lnTo>
                      <a:pt x="482967" y="4944"/>
                    </a:lnTo>
                    <a:lnTo>
                      <a:pt x="439932" y="107664"/>
                    </a:lnTo>
                    <a:lnTo>
                      <a:pt x="0" y="104236"/>
                    </a:lnTo>
                    <a:lnTo>
                      <a:pt x="50412" y="0"/>
                    </a:lnTo>
                    <a:close/>
                  </a:path>
                </a:pathLst>
              </a:custGeom>
              <a:solidFill>
                <a:srgbClr val="F2F2F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732" name="Google Shape;732;p11"/>
              <p:cNvSpPr/>
              <p:nvPr/>
            </p:nvSpPr>
            <p:spPr>
              <a:xfrm rot="-2306658">
                <a:off x="3804796" y="1270024"/>
                <a:ext cx="468621" cy="176538"/>
              </a:xfrm>
              <a:custGeom>
                <a:rect b="b" l="l" r="r" t="t"/>
                <a:pathLst>
                  <a:path extrusionOk="0" h="176538" w="468621">
                    <a:moveTo>
                      <a:pt x="0" y="0"/>
                    </a:moveTo>
                    <a:lnTo>
                      <a:pt x="416211" y="10214"/>
                    </a:lnTo>
                    <a:lnTo>
                      <a:pt x="468621" y="176538"/>
                    </a:lnTo>
                    <a:lnTo>
                      <a:pt x="22537" y="11958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2F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733" name="Google Shape;733;p11"/>
              <p:cNvSpPr/>
              <p:nvPr/>
            </p:nvSpPr>
            <p:spPr>
              <a:xfrm rot="-2306658">
                <a:off x="3012189" y="742561"/>
                <a:ext cx="468621" cy="176538"/>
              </a:xfrm>
              <a:custGeom>
                <a:rect b="b" l="l" r="r" t="t"/>
                <a:pathLst>
                  <a:path extrusionOk="0" h="176538" w="468621">
                    <a:moveTo>
                      <a:pt x="0" y="0"/>
                    </a:moveTo>
                    <a:lnTo>
                      <a:pt x="416211" y="10214"/>
                    </a:lnTo>
                    <a:lnTo>
                      <a:pt x="468621" y="176538"/>
                    </a:lnTo>
                    <a:lnTo>
                      <a:pt x="40092" y="13959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2F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734" name="Google Shape;734;p11"/>
              <p:cNvSpPr/>
              <p:nvPr/>
            </p:nvSpPr>
            <p:spPr>
              <a:xfrm rot="-2306658">
                <a:off x="2061970" y="2747084"/>
                <a:ext cx="497308" cy="190190"/>
              </a:xfrm>
              <a:custGeom>
                <a:rect b="b" l="l" r="r" t="t"/>
                <a:pathLst>
                  <a:path extrusionOk="0" h="190190" w="497308">
                    <a:moveTo>
                      <a:pt x="0" y="0"/>
                    </a:moveTo>
                    <a:lnTo>
                      <a:pt x="444898" y="23866"/>
                    </a:lnTo>
                    <a:lnTo>
                      <a:pt x="497308" y="190190"/>
                    </a:lnTo>
                    <a:lnTo>
                      <a:pt x="51224" y="13323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2F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735" name="Google Shape;735;p11"/>
              <p:cNvSpPr/>
              <p:nvPr/>
            </p:nvSpPr>
            <p:spPr>
              <a:xfrm rot="1802161">
                <a:off x="3242138" y="3698651"/>
                <a:ext cx="482967" cy="112754"/>
              </a:xfrm>
              <a:custGeom>
                <a:rect b="b" l="l" r="r" t="t"/>
                <a:pathLst>
                  <a:path extrusionOk="0" h="112754" w="482967">
                    <a:moveTo>
                      <a:pt x="50412" y="0"/>
                    </a:moveTo>
                    <a:lnTo>
                      <a:pt x="482967" y="4944"/>
                    </a:lnTo>
                    <a:lnTo>
                      <a:pt x="426371" y="112754"/>
                    </a:lnTo>
                    <a:lnTo>
                      <a:pt x="0" y="104236"/>
                    </a:lnTo>
                    <a:lnTo>
                      <a:pt x="50412" y="0"/>
                    </a:lnTo>
                    <a:close/>
                  </a:path>
                </a:pathLst>
              </a:custGeom>
              <a:solidFill>
                <a:srgbClr val="F2F2F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</p:grpSp>
        <p:sp>
          <p:nvSpPr>
            <p:cNvPr id="736" name="Google Shape;736;p11"/>
            <p:cNvSpPr/>
            <p:nvPr/>
          </p:nvSpPr>
          <p:spPr>
            <a:xfrm rot="7315546">
              <a:off x="2678543" y="4270911"/>
              <a:ext cx="336192" cy="258728"/>
            </a:xfrm>
            <a:custGeom>
              <a:rect b="b" l="l" r="r" t="t"/>
              <a:pathLst>
                <a:path extrusionOk="0" h="258728" w="336192">
                  <a:moveTo>
                    <a:pt x="35597" y="0"/>
                  </a:moveTo>
                  <a:lnTo>
                    <a:pt x="336192" y="148889"/>
                  </a:lnTo>
                  <a:lnTo>
                    <a:pt x="331261" y="258728"/>
                  </a:lnTo>
                  <a:lnTo>
                    <a:pt x="0" y="159535"/>
                  </a:lnTo>
                  <a:lnTo>
                    <a:pt x="35597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737" name="Google Shape;737;p11"/>
          <p:cNvSpPr/>
          <p:nvPr/>
        </p:nvSpPr>
        <p:spPr>
          <a:xfrm>
            <a:off x="6232710" y="0"/>
            <a:ext cx="2890507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738" name="Google Shape;738;p11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7336873" y="386922"/>
            <a:ext cx="645807" cy="64580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39" name="Google Shape;739;p11"/>
          <p:cNvCxnSpPr/>
          <p:nvPr/>
        </p:nvCxnSpPr>
        <p:spPr>
          <a:xfrm>
            <a:off x="6220787" y="0"/>
            <a:ext cx="0" cy="5143500"/>
          </a:xfrm>
          <a:prstGeom prst="straightConnector1">
            <a:avLst/>
          </a:prstGeom>
          <a:noFill/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740" name="Google Shape;740;p11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5106564" y="362071"/>
            <a:ext cx="198894" cy="5254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in Bild, das Cartoon, stehend, Kleidung, Hose enthält.&#10;&#10;Automatisch generierte Beschreibung" id="741" name="Google Shape;741;p11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4860980" y="306320"/>
            <a:ext cx="324643" cy="68335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ragezeichen mit einfarbiger Füllung" id="742" name="Google Shape;742;p11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5091187" y="147576"/>
            <a:ext cx="222592" cy="22259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43" name="Google Shape;743;p11"/>
          <p:cNvGrpSpPr/>
          <p:nvPr/>
        </p:nvGrpSpPr>
        <p:grpSpPr>
          <a:xfrm>
            <a:off x="6656080" y="3155423"/>
            <a:ext cx="2054045" cy="382043"/>
            <a:chOff x="6656080" y="3155423"/>
            <a:chExt cx="2054045" cy="382043"/>
          </a:xfrm>
        </p:grpSpPr>
        <p:sp>
          <p:nvSpPr>
            <p:cNvPr id="744" name="Google Shape;744;p11"/>
            <p:cNvSpPr/>
            <p:nvPr/>
          </p:nvSpPr>
          <p:spPr>
            <a:xfrm>
              <a:off x="6656080" y="3155423"/>
              <a:ext cx="2054045" cy="382043"/>
            </a:xfrm>
            <a:prstGeom prst="roundRect">
              <a:avLst>
                <a:gd fmla="val 16667" name="adj"/>
              </a:avLst>
            </a:prstGeom>
            <a:solidFill>
              <a:srgbClr val="FF0000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de-DE" sz="11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Unknown Downtimes</a:t>
              </a:r>
              <a:endParaRPr/>
            </a:p>
          </p:txBody>
        </p:sp>
        <p:pic>
          <p:nvPicPr>
            <p:cNvPr descr="Fragezeichen mit einfarbiger Füllung" id="745" name="Google Shape;745;p11"/>
            <p:cNvPicPr preferRelativeResize="0"/>
            <p:nvPr/>
          </p:nvPicPr>
          <p:blipFill rotWithShape="1">
            <a:blip r:embed="rId17">
              <a:alphaModFix/>
            </a:blip>
            <a:srcRect b="0" l="0" r="0" t="0"/>
            <a:stretch/>
          </p:blipFill>
          <p:spPr>
            <a:xfrm>
              <a:off x="8349827" y="3183522"/>
              <a:ext cx="337060" cy="33706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descr="Ein Bild, das Cartoon enthält.&#10;&#10;Automatisch generierte Beschreibung" id="746" name="Google Shape;746;p11"/>
          <p:cNvPicPr preferRelativeResize="0"/>
          <p:nvPr/>
        </p:nvPicPr>
        <p:blipFill rotWithShape="1">
          <a:blip r:embed="rId18">
            <a:alphaModFix/>
          </a:blip>
          <a:srcRect b="0" l="0" r="0" t="0"/>
          <a:stretch/>
        </p:blipFill>
        <p:spPr>
          <a:xfrm>
            <a:off x="5064594" y="4195089"/>
            <a:ext cx="691131" cy="733200"/>
          </a:xfrm>
          <a:prstGeom prst="rect">
            <a:avLst/>
          </a:prstGeom>
          <a:noFill/>
          <a:ln>
            <a:noFill/>
          </a:ln>
        </p:spPr>
      </p:pic>
      <p:sp>
        <p:nvSpPr>
          <p:cNvPr id="747" name="Google Shape;747;p11"/>
          <p:cNvSpPr/>
          <p:nvPr/>
        </p:nvSpPr>
        <p:spPr>
          <a:xfrm>
            <a:off x="4597980" y="483666"/>
            <a:ext cx="1584059" cy="822726"/>
          </a:xfrm>
          <a:custGeom>
            <a:rect b="b" l="l" r="r" t="t"/>
            <a:pathLst>
              <a:path extrusionOk="0" h="907832" w="1584059">
                <a:moveTo>
                  <a:pt x="0" y="583323"/>
                </a:moveTo>
                <a:cubicBezTo>
                  <a:pt x="0" y="547478"/>
                  <a:pt x="29058" y="518420"/>
                  <a:pt x="64903" y="518420"/>
                </a:cubicBezTo>
                <a:lnTo>
                  <a:pt x="395628" y="504566"/>
                </a:lnTo>
                <a:lnTo>
                  <a:pt x="431941" y="0"/>
                </a:lnTo>
                <a:lnTo>
                  <a:pt x="507625" y="511493"/>
                </a:lnTo>
                <a:lnTo>
                  <a:pt x="1519156" y="518420"/>
                </a:lnTo>
                <a:cubicBezTo>
                  <a:pt x="1555001" y="518420"/>
                  <a:pt x="1584059" y="547478"/>
                  <a:pt x="1584059" y="583323"/>
                </a:cubicBezTo>
                <a:lnTo>
                  <a:pt x="1584059" y="583322"/>
                </a:lnTo>
                <a:lnTo>
                  <a:pt x="1584059" y="583322"/>
                </a:lnTo>
                <a:lnTo>
                  <a:pt x="1584059" y="680675"/>
                </a:lnTo>
                <a:lnTo>
                  <a:pt x="1584059" y="842929"/>
                </a:lnTo>
                <a:cubicBezTo>
                  <a:pt x="1584059" y="878774"/>
                  <a:pt x="1555001" y="907832"/>
                  <a:pt x="1519156" y="907832"/>
                </a:cubicBezTo>
                <a:lnTo>
                  <a:pt x="660025" y="907832"/>
                </a:lnTo>
                <a:lnTo>
                  <a:pt x="264010" y="907832"/>
                </a:lnTo>
                <a:lnTo>
                  <a:pt x="264010" y="907832"/>
                </a:lnTo>
                <a:lnTo>
                  <a:pt x="64903" y="907832"/>
                </a:lnTo>
                <a:cubicBezTo>
                  <a:pt x="29058" y="907832"/>
                  <a:pt x="0" y="878774"/>
                  <a:pt x="0" y="842929"/>
                </a:cubicBezTo>
                <a:lnTo>
                  <a:pt x="0" y="680675"/>
                </a:lnTo>
                <a:lnTo>
                  <a:pt x="0" y="583322"/>
                </a:lnTo>
                <a:lnTo>
                  <a:pt x="0" y="583322"/>
                </a:lnTo>
                <a:lnTo>
                  <a:pt x="0" y="583323"/>
                </a:lnTo>
                <a:close/>
              </a:path>
            </a:pathLst>
          </a:custGeom>
          <a:solidFill>
            <a:srgbClr val="A5A5A5"/>
          </a:solidFill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de-DE" sz="9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Duration of Machine downtime?</a:t>
            </a:r>
            <a:endParaRPr/>
          </a:p>
        </p:txBody>
      </p:sp>
      <p:pic>
        <p:nvPicPr>
          <p:cNvPr id="748" name="Google Shape;748;p11"/>
          <p:cNvPicPr preferRelativeResize="0"/>
          <p:nvPr/>
        </p:nvPicPr>
        <p:blipFill rotWithShape="1">
          <a:blip r:embed="rId19">
            <a:alphaModFix/>
          </a:blip>
          <a:srcRect b="0" l="0" r="0" t="0"/>
          <a:stretch/>
        </p:blipFill>
        <p:spPr>
          <a:xfrm>
            <a:off x="7819591" y="4892185"/>
            <a:ext cx="1248209" cy="19235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49" name="Google Shape;749;p11"/>
          <p:cNvGrpSpPr/>
          <p:nvPr/>
        </p:nvGrpSpPr>
        <p:grpSpPr>
          <a:xfrm>
            <a:off x="6662503" y="2678121"/>
            <a:ext cx="2054045" cy="382043"/>
            <a:chOff x="6656080" y="2200575"/>
            <a:chExt cx="2054045" cy="382043"/>
          </a:xfrm>
        </p:grpSpPr>
        <p:sp>
          <p:nvSpPr>
            <p:cNvPr id="750" name="Google Shape;750;p11"/>
            <p:cNvSpPr/>
            <p:nvPr/>
          </p:nvSpPr>
          <p:spPr>
            <a:xfrm>
              <a:off x="6656080" y="2200575"/>
              <a:ext cx="2054045" cy="382043"/>
            </a:xfrm>
            <a:prstGeom prst="roundRect">
              <a:avLst>
                <a:gd fmla="val 16667" name="adj"/>
              </a:avLst>
            </a:prstGeom>
            <a:solidFill>
              <a:srgbClr val="FF0000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de-DE" sz="11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Help on Call</a:t>
              </a:r>
              <a:endParaRPr/>
            </a:p>
          </p:txBody>
        </p:sp>
        <p:pic>
          <p:nvPicPr>
            <p:cNvPr descr="Megafon mit einfarbiger Füllung" id="751" name="Google Shape;751;p11"/>
            <p:cNvPicPr preferRelativeResize="0"/>
            <p:nvPr/>
          </p:nvPicPr>
          <p:blipFill rotWithShape="1">
            <a:blip r:embed="rId20">
              <a:alphaModFix/>
            </a:blip>
            <a:srcRect b="0" l="0" r="0" t="0"/>
            <a:stretch/>
          </p:blipFill>
          <p:spPr>
            <a:xfrm>
              <a:off x="8328532" y="2222268"/>
              <a:ext cx="334497" cy="33449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752" name="Google Shape;752;p11"/>
          <p:cNvGrpSpPr/>
          <p:nvPr/>
        </p:nvGrpSpPr>
        <p:grpSpPr>
          <a:xfrm>
            <a:off x="6657383" y="2203045"/>
            <a:ext cx="2054045" cy="382043"/>
            <a:chOff x="6657383" y="2203045"/>
            <a:chExt cx="2054045" cy="382043"/>
          </a:xfrm>
        </p:grpSpPr>
        <p:sp>
          <p:nvSpPr>
            <p:cNvPr id="753" name="Google Shape;753;p11"/>
            <p:cNvSpPr/>
            <p:nvPr/>
          </p:nvSpPr>
          <p:spPr>
            <a:xfrm>
              <a:off x="6657383" y="2203045"/>
              <a:ext cx="2054045" cy="382043"/>
            </a:xfrm>
            <a:prstGeom prst="roundRect">
              <a:avLst>
                <a:gd fmla="val 16667" name="adj"/>
              </a:avLst>
            </a:prstGeom>
            <a:solidFill>
              <a:srgbClr val="FF0000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de-DE" sz="11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Search- &amp; Walk time</a:t>
              </a:r>
              <a:endParaRPr/>
            </a:p>
          </p:txBody>
        </p:sp>
        <p:pic>
          <p:nvPicPr>
            <p:cNvPr descr="Route zwei Stecknadeln mit Weg mit einfarbiger Füllung" id="754" name="Google Shape;754;p11"/>
            <p:cNvPicPr preferRelativeResize="0"/>
            <p:nvPr/>
          </p:nvPicPr>
          <p:blipFill rotWithShape="1">
            <a:blip r:embed="rId21">
              <a:alphaModFix/>
            </a:blip>
            <a:srcRect b="0" l="0" r="0" t="0"/>
            <a:stretch/>
          </p:blipFill>
          <p:spPr>
            <a:xfrm flipH="1">
              <a:off x="8357774" y="2235230"/>
              <a:ext cx="306878" cy="30687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755" name="Google Shape;755;p11"/>
          <p:cNvGrpSpPr/>
          <p:nvPr/>
        </p:nvGrpSpPr>
        <p:grpSpPr>
          <a:xfrm>
            <a:off x="6657383" y="1723273"/>
            <a:ext cx="2054045" cy="382043"/>
            <a:chOff x="6632755" y="2127567"/>
            <a:chExt cx="2054045" cy="382043"/>
          </a:xfrm>
        </p:grpSpPr>
        <p:sp>
          <p:nvSpPr>
            <p:cNvPr id="756" name="Google Shape;756;p11"/>
            <p:cNvSpPr/>
            <p:nvPr/>
          </p:nvSpPr>
          <p:spPr>
            <a:xfrm>
              <a:off x="6632755" y="2127567"/>
              <a:ext cx="2054045" cy="382043"/>
            </a:xfrm>
            <a:prstGeom prst="roundRect">
              <a:avLst>
                <a:gd fmla="val 16667" name="adj"/>
              </a:avLst>
            </a:prstGeom>
            <a:solidFill>
              <a:srgbClr val="FF0000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de-DE" sz="11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Long response times</a:t>
              </a:r>
              <a:endParaRPr b="1" sz="11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descr="Stoppuhr mit einfarbiger Füllung" id="757" name="Google Shape;757;p11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8342342" y="2165149"/>
              <a:ext cx="306878" cy="30687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758" name="Google Shape;758;p11"/>
          <p:cNvGrpSpPr/>
          <p:nvPr/>
        </p:nvGrpSpPr>
        <p:grpSpPr>
          <a:xfrm>
            <a:off x="6657383" y="1245971"/>
            <a:ext cx="2054045" cy="382043"/>
            <a:chOff x="6657383" y="1245971"/>
            <a:chExt cx="2054045" cy="382043"/>
          </a:xfrm>
        </p:grpSpPr>
        <p:sp>
          <p:nvSpPr>
            <p:cNvPr id="759" name="Google Shape;759;p11"/>
            <p:cNvSpPr/>
            <p:nvPr/>
          </p:nvSpPr>
          <p:spPr>
            <a:xfrm>
              <a:off x="6657383" y="1245971"/>
              <a:ext cx="2054045" cy="382043"/>
            </a:xfrm>
            <a:prstGeom prst="roundRect">
              <a:avLst>
                <a:gd fmla="val 16667" name="adj"/>
              </a:avLst>
            </a:prstGeom>
            <a:solidFill>
              <a:srgbClr val="FF0000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de-DE" sz="11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Missing Transparency</a:t>
              </a:r>
              <a:endParaRPr/>
            </a:p>
          </p:txBody>
        </p:sp>
        <p:pic>
          <p:nvPicPr>
            <p:cNvPr descr="Schlechte Sicht mit einfarbiger Füllung" id="760" name="Google Shape;760;p11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8358818" y="1276883"/>
              <a:ext cx="325941" cy="325941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5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Ein Bild, das Maschine, Messgerät enthält.&#10;&#10;Automatisch generierte Beschreibung" id="766" name="Google Shape;766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92539" y="169473"/>
            <a:ext cx="921896" cy="98103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in Bild, das Maschine enthält.&#10;&#10;Automatisch generierte Beschreibung" id="767" name="Google Shape;767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35402" y="100865"/>
            <a:ext cx="1098447" cy="96313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in Bild, das Maschine, Drucker, Design enthält.&#10;&#10;Automatisch generierte Beschreibung" id="768" name="Google Shape;768;p1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49269" y="511969"/>
            <a:ext cx="692506" cy="95261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in Bild, das Text, Design, Messgerät enthält.&#10;&#10;Automatisch generierte Beschreibung" id="769" name="Google Shape;769;p1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2151" y="932200"/>
            <a:ext cx="914582" cy="11293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in Bild, das Maschine enthält.&#10;&#10;Automatisch generierte Beschreibung" id="770" name="Google Shape;770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654" y="2458471"/>
            <a:ext cx="1098447" cy="96313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in Bild, das Maschine, Messgerät enthält.&#10;&#10;Automatisch generierte Beschreibung" id="771" name="Google Shape;771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16764" y="1922286"/>
            <a:ext cx="921145" cy="98023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in Bild, das Maschine, Drucker, Design enthält.&#10;&#10;Automatisch generierte Beschreibung" id="772" name="Google Shape;772;p1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656111" y="1009891"/>
            <a:ext cx="692506" cy="95261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in Bild, das Text, Design, Messgerät enthält.&#10;&#10;Automatisch generierte Beschreibung" id="773" name="Google Shape;773;p1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856352" y="1461975"/>
            <a:ext cx="877497" cy="108358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toppuhr mit einfarbiger Füllung" id="774" name="Google Shape;774;p1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342342" y="2165149"/>
            <a:ext cx="306878" cy="30687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chlechte Sicht mit einfarbiger Füllung" id="775" name="Google Shape;775;p12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8332811" y="1681486"/>
            <a:ext cx="325941" cy="325941"/>
          </a:xfrm>
          <a:prstGeom prst="rect">
            <a:avLst/>
          </a:prstGeom>
          <a:noFill/>
          <a:ln>
            <a:noFill/>
          </a:ln>
        </p:spPr>
      </p:pic>
      <p:pic>
        <p:nvPicPr>
          <p:cNvPr id="776" name="Google Shape;776;p12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 flipH="1">
            <a:off x="1326621" y="3131284"/>
            <a:ext cx="1364017" cy="1212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777" name="Google Shape;777;p12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4389803" y="1896314"/>
            <a:ext cx="1374127" cy="122144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in Bild, das Design enthält.&#10;&#10;Automatisch generierte Beschreibung mit geringer Zuverlässigkeit" id="778" name="Google Shape;778;p12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4800561" y="3205459"/>
            <a:ext cx="860428" cy="1170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779" name="Google Shape;779;p12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5269583" y="3523217"/>
            <a:ext cx="941644" cy="1187106"/>
          </a:xfrm>
          <a:prstGeom prst="rect">
            <a:avLst/>
          </a:prstGeom>
          <a:noFill/>
          <a:ln>
            <a:noFill/>
          </a:ln>
        </p:spPr>
      </p:pic>
      <p:pic>
        <p:nvPicPr>
          <p:cNvPr id="780" name="Google Shape;780;p12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 flipH="1">
            <a:off x="2973382" y="2057465"/>
            <a:ext cx="1364010" cy="1212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781" name="Google Shape;781;p12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 flipH="1">
            <a:off x="239152" y="3788734"/>
            <a:ext cx="1364010" cy="121246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chlechte Sicht mit einfarbiger Füllung" id="782" name="Google Shape;782;p12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8358818" y="1276883"/>
            <a:ext cx="325941" cy="32594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in Bild, das Tisch, Design enthält.&#10;&#10;Automatisch generierte Beschreibung" id="783" name="Google Shape;783;p12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3413206" y="3945072"/>
            <a:ext cx="921145" cy="92114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84" name="Google Shape;784;p12"/>
          <p:cNvGrpSpPr/>
          <p:nvPr/>
        </p:nvGrpSpPr>
        <p:grpSpPr>
          <a:xfrm>
            <a:off x="-247885" y="-399468"/>
            <a:ext cx="6999279" cy="5952415"/>
            <a:chOff x="-247885" y="-399468"/>
            <a:chExt cx="6999279" cy="5952415"/>
          </a:xfrm>
        </p:grpSpPr>
        <p:sp>
          <p:nvSpPr>
            <p:cNvPr id="785" name="Google Shape;785;p12"/>
            <p:cNvSpPr/>
            <p:nvPr/>
          </p:nvSpPr>
          <p:spPr>
            <a:xfrm rot="1863123">
              <a:off x="2430982" y="4472220"/>
              <a:ext cx="1601021" cy="345968"/>
            </a:xfrm>
            <a:custGeom>
              <a:rect b="b" l="l" r="r" t="t"/>
              <a:pathLst>
                <a:path extrusionOk="0" h="345968" w="1601021">
                  <a:moveTo>
                    <a:pt x="0" y="12789"/>
                  </a:moveTo>
                  <a:lnTo>
                    <a:pt x="1601021" y="0"/>
                  </a:lnTo>
                  <a:lnTo>
                    <a:pt x="1400265" y="345565"/>
                  </a:lnTo>
                  <a:lnTo>
                    <a:pt x="0" y="345968"/>
                  </a:lnTo>
                  <a:lnTo>
                    <a:pt x="0" y="12789"/>
                  </a:lnTo>
                  <a:close/>
                </a:path>
              </a:pathLst>
            </a:custGeom>
            <a:solidFill>
              <a:srgbClr val="F2F2F2"/>
            </a:solidFill>
            <a:ln cap="flat" cmpd="sng" w="28575">
              <a:solidFill>
                <a:srgbClr val="FBDC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grpSp>
          <p:nvGrpSpPr>
            <p:cNvPr id="786" name="Google Shape;786;p12"/>
            <p:cNvGrpSpPr/>
            <p:nvPr/>
          </p:nvGrpSpPr>
          <p:grpSpPr>
            <a:xfrm>
              <a:off x="-247885" y="-399468"/>
              <a:ext cx="6999279" cy="5952415"/>
              <a:chOff x="-247885" y="-399468"/>
              <a:chExt cx="6999279" cy="5952415"/>
            </a:xfrm>
          </p:grpSpPr>
          <p:sp>
            <p:nvSpPr>
              <p:cNvPr id="787" name="Google Shape;787;p12"/>
              <p:cNvSpPr/>
              <p:nvPr/>
            </p:nvSpPr>
            <p:spPr>
              <a:xfrm rot="2015405">
                <a:off x="2836213" y="883312"/>
                <a:ext cx="1617072" cy="428398"/>
              </a:xfrm>
              <a:custGeom>
                <a:rect b="b" l="l" r="r" t="t"/>
                <a:pathLst>
                  <a:path extrusionOk="0" h="428398" w="1617072">
                    <a:moveTo>
                      <a:pt x="0" y="0"/>
                    </a:moveTo>
                    <a:lnTo>
                      <a:pt x="1617072" y="5058"/>
                    </a:lnTo>
                    <a:lnTo>
                      <a:pt x="1561442" y="428398"/>
                    </a:lnTo>
                    <a:lnTo>
                      <a:pt x="64036" y="42770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2F2"/>
              </a:solidFill>
              <a:ln cap="flat" cmpd="sng" w="28575">
                <a:solidFill>
                  <a:srgbClr val="FBDC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788" name="Google Shape;788;p12"/>
              <p:cNvSpPr/>
              <p:nvPr/>
            </p:nvSpPr>
            <p:spPr>
              <a:xfrm rot="-2019712">
                <a:off x="723907" y="3882961"/>
                <a:ext cx="4481408" cy="441816"/>
              </a:xfrm>
              <a:custGeom>
                <a:rect b="b" l="l" r="r" t="t"/>
                <a:pathLst>
                  <a:path extrusionOk="0" h="441816" w="4481408">
                    <a:moveTo>
                      <a:pt x="0" y="0"/>
                    </a:moveTo>
                    <a:lnTo>
                      <a:pt x="4294885" y="16417"/>
                    </a:lnTo>
                    <a:lnTo>
                      <a:pt x="4481408" y="441816"/>
                    </a:lnTo>
                    <a:lnTo>
                      <a:pt x="583826" y="4034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2F2"/>
              </a:solidFill>
              <a:ln cap="flat" cmpd="sng" w="28575">
                <a:solidFill>
                  <a:srgbClr val="FBDC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789" name="Google Shape;789;p12"/>
              <p:cNvSpPr/>
              <p:nvPr/>
            </p:nvSpPr>
            <p:spPr>
              <a:xfrm rot="-8987442">
                <a:off x="1653810" y="3804736"/>
                <a:ext cx="5352656" cy="430845"/>
              </a:xfrm>
              <a:custGeom>
                <a:rect b="b" l="l" r="r" t="t"/>
                <a:pathLst>
                  <a:path extrusionOk="0" h="430845" w="5352656">
                    <a:moveTo>
                      <a:pt x="756351" y="0"/>
                    </a:moveTo>
                    <a:lnTo>
                      <a:pt x="5352656" y="2082"/>
                    </a:lnTo>
                    <a:lnTo>
                      <a:pt x="5352656" y="430845"/>
                    </a:lnTo>
                    <a:lnTo>
                      <a:pt x="0" y="430369"/>
                    </a:lnTo>
                    <a:lnTo>
                      <a:pt x="756351" y="0"/>
                    </a:lnTo>
                    <a:close/>
                  </a:path>
                </a:pathLst>
              </a:custGeom>
              <a:solidFill>
                <a:srgbClr val="F2F2F2"/>
              </a:solidFill>
              <a:ln cap="flat" cmpd="sng" w="28575">
                <a:solidFill>
                  <a:srgbClr val="FBDC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790" name="Google Shape;790;p12"/>
              <p:cNvSpPr/>
              <p:nvPr/>
            </p:nvSpPr>
            <p:spPr>
              <a:xfrm rot="-1783934">
                <a:off x="-631554" y="1939442"/>
                <a:ext cx="7450671" cy="430536"/>
              </a:xfrm>
              <a:custGeom>
                <a:rect b="b" l="l" r="r" t="t"/>
                <a:pathLst>
                  <a:path extrusionOk="0" h="430536" w="7450671">
                    <a:moveTo>
                      <a:pt x="248315" y="0"/>
                    </a:moveTo>
                    <a:lnTo>
                      <a:pt x="7450671" y="284"/>
                    </a:lnTo>
                    <a:lnTo>
                      <a:pt x="7209228" y="418789"/>
                    </a:lnTo>
                    <a:lnTo>
                      <a:pt x="0" y="430536"/>
                    </a:lnTo>
                    <a:lnTo>
                      <a:pt x="248315" y="0"/>
                    </a:lnTo>
                    <a:close/>
                  </a:path>
                </a:pathLst>
              </a:custGeom>
              <a:solidFill>
                <a:srgbClr val="F2F2F2"/>
              </a:solidFill>
              <a:ln cap="flat" cmpd="sng" w="28575">
                <a:solidFill>
                  <a:srgbClr val="FBDC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791" name="Google Shape;791;p12"/>
              <p:cNvSpPr/>
              <p:nvPr/>
            </p:nvSpPr>
            <p:spPr>
              <a:xfrm rot="-1783934">
                <a:off x="-484280" y="934822"/>
                <a:ext cx="5494770" cy="429458"/>
              </a:xfrm>
              <a:custGeom>
                <a:rect b="b" l="l" r="r" t="t"/>
                <a:pathLst>
                  <a:path extrusionOk="0" h="429458" w="5494770">
                    <a:moveTo>
                      <a:pt x="238864" y="1501"/>
                    </a:moveTo>
                    <a:lnTo>
                      <a:pt x="4753261" y="0"/>
                    </a:lnTo>
                    <a:lnTo>
                      <a:pt x="5494770" y="429458"/>
                    </a:lnTo>
                    <a:lnTo>
                      <a:pt x="0" y="429458"/>
                    </a:lnTo>
                    <a:lnTo>
                      <a:pt x="238864" y="1501"/>
                    </a:lnTo>
                    <a:close/>
                  </a:path>
                </a:pathLst>
              </a:custGeom>
              <a:solidFill>
                <a:srgbClr val="F2F2F2"/>
              </a:solidFill>
              <a:ln cap="flat" cmpd="sng" w="28575">
                <a:solidFill>
                  <a:srgbClr val="FBDC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792" name="Google Shape;792;p12"/>
              <p:cNvSpPr/>
              <p:nvPr/>
            </p:nvSpPr>
            <p:spPr>
              <a:xfrm rot="1802161">
                <a:off x="3632296" y="3450184"/>
                <a:ext cx="482967" cy="107664"/>
              </a:xfrm>
              <a:custGeom>
                <a:rect b="b" l="l" r="r" t="t"/>
                <a:pathLst>
                  <a:path extrusionOk="0" h="107664" w="482967">
                    <a:moveTo>
                      <a:pt x="50412" y="0"/>
                    </a:moveTo>
                    <a:lnTo>
                      <a:pt x="482967" y="4944"/>
                    </a:lnTo>
                    <a:lnTo>
                      <a:pt x="439932" y="107664"/>
                    </a:lnTo>
                    <a:lnTo>
                      <a:pt x="0" y="104236"/>
                    </a:lnTo>
                    <a:lnTo>
                      <a:pt x="50412" y="0"/>
                    </a:lnTo>
                    <a:close/>
                  </a:path>
                </a:pathLst>
              </a:custGeom>
              <a:solidFill>
                <a:srgbClr val="F2F2F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793" name="Google Shape;793;p12"/>
              <p:cNvSpPr/>
              <p:nvPr/>
            </p:nvSpPr>
            <p:spPr>
              <a:xfrm rot="-2306658">
                <a:off x="3804796" y="1270024"/>
                <a:ext cx="468621" cy="176538"/>
              </a:xfrm>
              <a:custGeom>
                <a:rect b="b" l="l" r="r" t="t"/>
                <a:pathLst>
                  <a:path extrusionOk="0" h="176538" w="468621">
                    <a:moveTo>
                      <a:pt x="0" y="0"/>
                    </a:moveTo>
                    <a:lnTo>
                      <a:pt x="416211" y="10214"/>
                    </a:lnTo>
                    <a:lnTo>
                      <a:pt x="468621" y="176538"/>
                    </a:lnTo>
                    <a:lnTo>
                      <a:pt x="22537" y="11958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2F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794" name="Google Shape;794;p12"/>
              <p:cNvSpPr/>
              <p:nvPr/>
            </p:nvSpPr>
            <p:spPr>
              <a:xfrm rot="-2306658">
                <a:off x="3012189" y="742561"/>
                <a:ext cx="468621" cy="176538"/>
              </a:xfrm>
              <a:custGeom>
                <a:rect b="b" l="l" r="r" t="t"/>
                <a:pathLst>
                  <a:path extrusionOk="0" h="176538" w="468621">
                    <a:moveTo>
                      <a:pt x="0" y="0"/>
                    </a:moveTo>
                    <a:lnTo>
                      <a:pt x="416211" y="10214"/>
                    </a:lnTo>
                    <a:lnTo>
                      <a:pt x="468621" y="176538"/>
                    </a:lnTo>
                    <a:lnTo>
                      <a:pt x="40092" y="13959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2F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795" name="Google Shape;795;p12"/>
              <p:cNvSpPr/>
              <p:nvPr/>
            </p:nvSpPr>
            <p:spPr>
              <a:xfrm rot="-2306658">
                <a:off x="2061970" y="2747084"/>
                <a:ext cx="497308" cy="190190"/>
              </a:xfrm>
              <a:custGeom>
                <a:rect b="b" l="l" r="r" t="t"/>
                <a:pathLst>
                  <a:path extrusionOk="0" h="190190" w="497308">
                    <a:moveTo>
                      <a:pt x="0" y="0"/>
                    </a:moveTo>
                    <a:lnTo>
                      <a:pt x="444898" y="23866"/>
                    </a:lnTo>
                    <a:lnTo>
                      <a:pt x="497308" y="190190"/>
                    </a:lnTo>
                    <a:lnTo>
                      <a:pt x="51224" y="13323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2F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796" name="Google Shape;796;p12"/>
              <p:cNvSpPr/>
              <p:nvPr/>
            </p:nvSpPr>
            <p:spPr>
              <a:xfrm rot="1802161">
                <a:off x="3242138" y="3698651"/>
                <a:ext cx="482967" cy="112754"/>
              </a:xfrm>
              <a:custGeom>
                <a:rect b="b" l="l" r="r" t="t"/>
                <a:pathLst>
                  <a:path extrusionOk="0" h="112754" w="482967">
                    <a:moveTo>
                      <a:pt x="50412" y="0"/>
                    </a:moveTo>
                    <a:lnTo>
                      <a:pt x="482967" y="4944"/>
                    </a:lnTo>
                    <a:lnTo>
                      <a:pt x="426371" y="112754"/>
                    </a:lnTo>
                    <a:lnTo>
                      <a:pt x="0" y="104236"/>
                    </a:lnTo>
                    <a:lnTo>
                      <a:pt x="50412" y="0"/>
                    </a:lnTo>
                    <a:close/>
                  </a:path>
                </a:pathLst>
              </a:custGeom>
              <a:solidFill>
                <a:srgbClr val="F2F2F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</p:grpSp>
        <p:sp>
          <p:nvSpPr>
            <p:cNvPr id="797" name="Google Shape;797;p12"/>
            <p:cNvSpPr/>
            <p:nvPr/>
          </p:nvSpPr>
          <p:spPr>
            <a:xfrm rot="7315546">
              <a:off x="2678543" y="4270911"/>
              <a:ext cx="336192" cy="258728"/>
            </a:xfrm>
            <a:custGeom>
              <a:rect b="b" l="l" r="r" t="t"/>
              <a:pathLst>
                <a:path extrusionOk="0" h="258728" w="336192">
                  <a:moveTo>
                    <a:pt x="35597" y="0"/>
                  </a:moveTo>
                  <a:lnTo>
                    <a:pt x="336192" y="148889"/>
                  </a:lnTo>
                  <a:lnTo>
                    <a:pt x="331261" y="258728"/>
                  </a:lnTo>
                  <a:lnTo>
                    <a:pt x="0" y="159535"/>
                  </a:lnTo>
                  <a:lnTo>
                    <a:pt x="35597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798" name="Google Shape;798;p12"/>
          <p:cNvSpPr/>
          <p:nvPr/>
        </p:nvSpPr>
        <p:spPr>
          <a:xfrm>
            <a:off x="6232710" y="0"/>
            <a:ext cx="2890507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799" name="Google Shape;799;p12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7336873" y="386922"/>
            <a:ext cx="645807" cy="64580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00" name="Google Shape;800;p12"/>
          <p:cNvCxnSpPr/>
          <p:nvPr/>
        </p:nvCxnSpPr>
        <p:spPr>
          <a:xfrm>
            <a:off x="6220787" y="0"/>
            <a:ext cx="0" cy="5143500"/>
          </a:xfrm>
          <a:prstGeom prst="straightConnector1">
            <a:avLst/>
          </a:prstGeom>
          <a:noFill/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801" name="Google Shape;801;p12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1442529" y="880776"/>
            <a:ext cx="198894" cy="5254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in Bild, das Kleidung, Cartoon, Mann, stehend enthält.&#10;&#10;Automatisch generierte Beschreibung" id="802" name="Google Shape;802;p12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3238365" y="4083708"/>
            <a:ext cx="346368" cy="643872"/>
          </a:xfrm>
          <a:prstGeom prst="rect">
            <a:avLst/>
          </a:prstGeom>
          <a:noFill/>
          <a:ln>
            <a:noFill/>
          </a:ln>
        </p:spPr>
      </p:pic>
      <p:sp>
        <p:nvSpPr>
          <p:cNvPr id="803" name="Google Shape;803;p12"/>
          <p:cNvSpPr/>
          <p:nvPr/>
        </p:nvSpPr>
        <p:spPr>
          <a:xfrm>
            <a:off x="3021590" y="3225330"/>
            <a:ext cx="1245967" cy="890549"/>
          </a:xfrm>
          <a:custGeom>
            <a:rect b="b" l="l" r="r" t="t"/>
            <a:pathLst>
              <a:path extrusionOk="0" h="1085052" w="1478729">
                <a:moveTo>
                  <a:pt x="0" y="132673"/>
                </a:moveTo>
                <a:cubicBezTo>
                  <a:pt x="0" y="59400"/>
                  <a:pt x="59400" y="0"/>
                  <a:pt x="132673" y="0"/>
                </a:cubicBezTo>
                <a:lnTo>
                  <a:pt x="246455" y="0"/>
                </a:lnTo>
                <a:lnTo>
                  <a:pt x="246455" y="0"/>
                </a:lnTo>
                <a:lnTo>
                  <a:pt x="616137" y="0"/>
                </a:lnTo>
                <a:lnTo>
                  <a:pt x="1346056" y="0"/>
                </a:lnTo>
                <a:cubicBezTo>
                  <a:pt x="1419329" y="0"/>
                  <a:pt x="1478729" y="59400"/>
                  <a:pt x="1478729" y="132673"/>
                </a:cubicBezTo>
                <a:lnTo>
                  <a:pt x="1478729" y="464347"/>
                </a:lnTo>
                <a:lnTo>
                  <a:pt x="1478729" y="464347"/>
                </a:lnTo>
                <a:lnTo>
                  <a:pt x="1478729" y="663353"/>
                </a:lnTo>
                <a:lnTo>
                  <a:pt x="1478729" y="663351"/>
                </a:lnTo>
                <a:cubicBezTo>
                  <a:pt x="1478729" y="736624"/>
                  <a:pt x="1419329" y="796024"/>
                  <a:pt x="1346056" y="796024"/>
                </a:cubicBezTo>
                <a:lnTo>
                  <a:pt x="491446" y="796024"/>
                </a:lnTo>
                <a:lnTo>
                  <a:pt x="431301" y="1085052"/>
                </a:lnTo>
                <a:lnTo>
                  <a:pt x="391928" y="796024"/>
                </a:lnTo>
                <a:lnTo>
                  <a:pt x="132673" y="796024"/>
                </a:lnTo>
                <a:cubicBezTo>
                  <a:pt x="59400" y="796024"/>
                  <a:pt x="0" y="736624"/>
                  <a:pt x="0" y="663351"/>
                </a:cubicBezTo>
                <a:lnTo>
                  <a:pt x="0" y="663353"/>
                </a:lnTo>
                <a:lnTo>
                  <a:pt x="0" y="464347"/>
                </a:lnTo>
                <a:lnTo>
                  <a:pt x="0" y="464347"/>
                </a:lnTo>
                <a:lnTo>
                  <a:pt x="0" y="132673"/>
                </a:lnTo>
                <a:close/>
              </a:path>
            </a:pathLst>
          </a:custGeom>
          <a:solidFill>
            <a:srgbClr val="A6A6A6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08000" lvl="0" marL="1080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Char char="•"/>
            </a:pPr>
            <a:r>
              <a:rPr b="1" lang="de-DE" sz="9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Incident causes?</a:t>
            </a:r>
            <a:endParaRPr/>
          </a:p>
          <a:p>
            <a:pPr indent="-108000" lvl="0" marL="1080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Char char="•"/>
            </a:pPr>
            <a:r>
              <a:rPr b="1" lang="de-DE" sz="9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Downtimes?</a:t>
            </a:r>
            <a:endParaRPr/>
          </a:p>
          <a:p>
            <a:pPr indent="-108000" lvl="0" marL="1080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Char char="•"/>
            </a:pPr>
            <a:r>
              <a:rPr b="1" lang="de-DE" sz="9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Cycle Times?</a:t>
            </a:r>
            <a:endParaRPr/>
          </a:p>
          <a:p>
            <a:pPr indent="-108000" lvl="0" marL="1080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Char char="•"/>
            </a:pPr>
            <a:r>
              <a:rPr b="1" lang="de-DE" sz="9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Productivity?</a:t>
            </a:r>
            <a:endParaRPr/>
          </a:p>
        </p:txBody>
      </p:sp>
      <p:pic>
        <p:nvPicPr>
          <p:cNvPr descr="Ein Bild, das Cartoon, stehend, Kleidung, Hose enthält.&#10;&#10;Automatisch generierte Beschreibung" id="804" name="Google Shape;804;p12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3470005" y="4129285"/>
            <a:ext cx="324643" cy="68335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05" name="Google Shape;805;p12"/>
          <p:cNvGrpSpPr/>
          <p:nvPr/>
        </p:nvGrpSpPr>
        <p:grpSpPr>
          <a:xfrm>
            <a:off x="6655462" y="3630499"/>
            <a:ext cx="2054045" cy="382043"/>
            <a:chOff x="6655462" y="3630499"/>
            <a:chExt cx="2054045" cy="382043"/>
          </a:xfrm>
        </p:grpSpPr>
        <p:sp>
          <p:nvSpPr>
            <p:cNvPr id="806" name="Google Shape;806;p12"/>
            <p:cNvSpPr/>
            <p:nvPr/>
          </p:nvSpPr>
          <p:spPr>
            <a:xfrm>
              <a:off x="6655462" y="3630499"/>
              <a:ext cx="2054045" cy="382043"/>
            </a:xfrm>
            <a:prstGeom prst="roundRect">
              <a:avLst>
                <a:gd fmla="val 16667" name="adj"/>
              </a:avLst>
            </a:prstGeom>
            <a:solidFill>
              <a:srgbClr val="FF0000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de-DE" sz="11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Unknown Causes for Incidents</a:t>
              </a:r>
              <a:endParaRPr b="1" sz="11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descr="Blitz mit einfarbiger Füllung" id="807" name="Google Shape;807;p12"/>
            <p:cNvPicPr preferRelativeResize="0"/>
            <p:nvPr/>
          </p:nvPicPr>
          <p:blipFill rotWithShape="1">
            <a:blip r:embed="rId17">
              <a:alphaModFix/>
            </a:blip>
            <a:srcRect b="0" l="0" r="0" t="0"/>
            <a:stretch/>
          </p:blipFill>
          <p:spPr>
            <a:xfrm>
              <a:off x="8360302" y="3662509"/>
              <a:ext cx="324457" cy="32445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descr="Fragezeichen mit einfarbiger Füllung" id="808" name="Google Shape;808;p12"/>
          <p:cNvPicPr preferRelativeResize="0"/>
          <p:nvPr/>
        </p:nvPicPr>
        <p:blipFill rotWithShape="1">
          <a:blip r:embed="rId18">
            <a:alphaModFix/>
          </a:blip>
          <a:srcRect b="0" l="0" r="0" t="0"/>
          <a:stretch/>
        </p:blipFill>
        <p:spPr>
          <a:xfrm>
            <a:off x="3530236" y="3929324"/>
            <a:ext cx="222592" cy="22259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in Bild, das Cartoon enthält.&#10;&#10;Automatisch generierte Beschreibung" id="809" name="Google Shape;809;p12"/>
          <p:cNvPicPr preferRelativeResize="0"/>
          <p:nvPr/>
        </p:nvPicPr>
        <p:blipFill rotWithShape="1">
          <a:blip r:embed="rId19">
            <a:alphaModFix/>
          </a:blip>
          <a:srcRect b="0" l="0" r="0" t="0"/>
          <a:stretch/>
        </p:blipFill>
        <p:spPr>
          <a:xfrm>
            <a:off x="5064594" y="4195089"/>
            <a:ext cx="691131" cy="7332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10" name="Google Shape;810;p12"/>
          <p:cNvGrpSpPr/>
          <p:nvPr/>
        </p:nvGrpSpPr>
        <p:grpSpPr>
          <a:xfrm>
            <a:off x="6653097" y="4107801"/>
            <a:ext cx="2054045" cy="382043"/>
            <a:chOff x="6653097" y="4107801"/>
            <a:chExt cx="2054045" cy="382043"/>
          </a:xfrm>
        </p:grpSpPr>
        <p:sp>
          <p:nvSpPr>
            <p:cNvPr id="811" name="Google Shape;811;p12"/>
            <p:cNvSpPr/>
            <p:nvPr/>
          </p:nvSpPr>
          <p:spPr>
            <a:xfrm>
              <a:off x="6653097" y="4107801"/>
              <a:ext cx="2054045" cy="382043"/>
            </a:xfrm>
            <a:prstGeom prst="roundRect">
              <a:avLst>
                <a:gd fmla="val 16667" name="adj"/>
              </a:avLst>
            </a:prstGeom>
            <a:solidFill>
              <a:srgbClr val="FF0000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de-DE" sz="11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Missing KPIs</a:t>
              </a:r>
              <a:endParaRPr/>
            </a:p>
          </p:txBody>
        </p:sp>
        <p:grpSp>
          <p:nvGrpSpPr>
            <p:cNvPr id="812" name="Google Shape;812;p12"/>
            <p:cNvGrpSpPr/>
            <p:nvPr/>
          </p:nvGrpSpPr>
          <p:grpSpPr>
            <a:xfrm>
              <a:off x="8357455" y="4152704"/>
              <a:ext cx="311997" cy="311678"/>
              <a:chOff x="8357455" y="4152704"/>
              <a:chExt cx="311997" cy="311678"/>
            </a:xfrm>
          </p:grpSpPr>
          <p:pic>
            <p:nvPicPr>
              <p:cNvPr descr="Präsentation mit Balkendiagramm mit einfarbiger Füllung" id="813" name="Google Shape;813;p12"/>
              <p:cNvPicPr preferRelativeResize="0"/>
              <p:nvPr/>
            </p:nvPicPr>
            <p:blipFill rotWithShape="1">
              <a:blip r:embed="rId20">
                <a:alphaModFix/>
              </a:blip>
              <a:srcRect b="0" l="0" r="0" t="0"/>
              <a:stretch/>
            </p:blipFill>
            <p:spPr>
              <a:xfrm>
                <a:off x="8357774" y="4152704"/>
                <a:ext cx="311678" cy="311678"/>
              </a:xfrm>
              <a:prstGeom prst="rect">
                <a:avLst/>
              </a:prstGeom>
              <a:noFill/>
              <a:ln>
                <a:noFill/>
              </a:ln>
            </p:spPr>
          </p:pic>
          <p:cxnSp>
            <p:nvCxnSpPr>
              <p:cNvPr id="814" name="Google Shape;814;p12"/>
              <p:cNvCxnSpPr/>
              <p:nvPr/>
            </p:nvCxnSpPr>
            <p:spPr>
              <a:xfrm flipH="1" rot="10800000">
                <a:off x="8357455" y="4152704"/>
                <a:ext cx="301296" cy="311678"/>
              </a:xfrm>
              <a:prstGeom prst="straightConnector1">
                <a:avLst/>
              </a:prstGeom>
              <a:noFill/>
              <a:ln cap="flat" cmpd="sng" w="25400">
                <a:solidFill>
                  <a:schemeClr val="lt1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</p:grpSp>
      </p:grpSp>
      <p:pic>
        <p:nvPicPr>
          <p:cNvPr id="815" name="Google Shape;815;p12"/>
          <p:cNvPicPr preferRelativeResize="0"/>
          <p:nvPr/>
        </p:nvPicPr>
        <p:blipFill rotWithShape="1">
          <a:blip r:embed="rId21">
            <a:alphaModFix/>
          </a:blip>
          <a:srcRect b="0" l="0" r="0" t="0"/>
          <a:stretch/>
        </p:blipFill>
        <p:spPr>
          <a:xfrm>
            <a:off x="7819591" y="4892185"/>
            <a:ext cx="1248209" cy="19235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toppuhr mit einfarbiger Füllung" id="816" name="Google Shape;816;p1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342342" y="2165149"/>
            <a:ext cx="306878" cy="30687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chlechte Sicht mit einfarbiger Füllung" id="817" name="Google Shape;817;p12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8332811" y="1681486"/>
            <a:ext cx="325941" cy="32594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chlechte Sicht mit einfarbiger Füllung" id="818" name="Google Shape;818;p12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8358818" y="1276883"/>
            <a:ext cx="325941" cy="32594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19" name="Google Shape;819;p12"/>
          <p:cNvGrpSpPr/>
          <p:nvPr/>
        </p:nvGrpSpPr>
        <p:grpSpPr>
          <a:xfrm>
            <a:off x="6656080" y="3155423"/>
            <a:ext cx="2054045" cy="382043"/>
            <a:chOff x="6656080" y="3155423"/>
            <a:chExt cx="2054045" cy="382043"/>
          </a:xfrm>
        </p:grpSpPr>
        <p:sp>
          <p:nvSpPr>
            <p:cNvPr id="820" name="Google Shape;820;p12"/>
            <p:cNvSpPr/>
            <p:nvPr/>
          </p:nvSpPr>
          <p:spPr>
            <a:xfrm>
              <a:off x="6656080" y="3155423"/>
              <a:ext cx="2054045" cy="382043"/>
            </a:xfrm>
            <a:prstGeom prst="roundRect">
              <a:avLst>
                <a:gd fmla="val 16667" name="adj"/>
              </a:avLst>
            </a:prstGeom>
            <a:solidFill>
              <a:srgbClr val="FF0000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de-DE" sz="11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Unknown Downtimes</a:t>
              </a:r>
              <a:endParaRPr/>
            </a:p>
          </p:txBody>
        </p:sp>
        <p:pic>
          <p:nvPicPr>
            <p:cNvPr descr="Fragezeichen mit einfarbiger Füllung" id="821" name="Google Shape;821;p12"/>
            <p:cNvPicPr preferRelativeResize="0"/>
            <p:nvPr/>
          </p:nvPicPr>
          <p:blipFill rotWithShape="1">
            <a:blip r:embed="rId22">
              <a:alphaModFix/>
            </a:blip>
            <a:srcRect b="0" l="0" r="0" t="0"/>
            <a:stretch/>
          </p:blipFill>
          <p:spPr>
            <a:xfrm>
              <a:off x="8349827" y="3183522"/>
              <a:ext cx="337060" cy="33706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822" name="Google Shape;822;p12"/>
          <p:cNvGrpSpPr/>
          <p:nvPr/>
        </p:nvGrpSpPr>
        <p:grpSpPr>
          <a:xfrm>
            <a:off x="6662503" y="2678121"/>
            <a:ext cx="2054045" cy="382043"/>
            <a:chOff x="6656080" y="2200575"/>
            <a:chExt cx="2054045" cy="382043"/>
          </a:xfrm>
        </p:grpSpPr>
        <p:sp>
          <p:nvSpPr>
            <p:cNvPr id="823" name="Google Shape;823;p12"/>
            <p:cNvSpPr/>
            <p:nvPr/>
          </p:nvSpPr>
          <p:spPr>
            <a:xfrm>
              <a:off x="6656080" y="2200575"/>
              <a:ext cx="2054045" cy="382043"/>
            </a:xfrm>
            <a:prstGeom prst="roundRect">
              <a:avLst>
                <a:gd fmla="val 16667" name="adj"/>
              </a:avLst>
            </a:prstGeom>
            <a:solidFill>
              <a:srgbClr val="FF0000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de-DE" sz="11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Help on Call</a:t>
              </a:r>
              <a:endParaRPr/>
            </a:p>
          </p:txBody>
        </p:sp>
        <p:pic>
          <p:nvPicPr>
            <p:cNvPr descr="Megafon mit einfarbiger Füllung" id="824" name="Google Shape;824;p12"/>
            <p:cNvPicPr preferRelativeResize="0"/>
            <p:nvPr/>
          </p:nvPicPr>
          <p:blipFill rotWithShape="1">
            <a:blip r:embed="rId23">
              <a:alphaModFix/>
            </a:blip>
            <a:srcRect b="0" l="0" r="0" t="0"/>
            <a:stretch/>
          </p:blipFill>
          <p:spPr>
            <a:xfrm>
              <a:off x="8328532" y="2222268"/>
              <a:ext cx="334497" cy="33449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825" name="Google Shape;825;p12"/>
          <p:cNvGrpSpPr/>
          <p:nvPr/>
        </p:nvGrpSpPr>
        <p:grpSpPr>
          <a:xfrm>
            <a:off x="6657383" y="2203045"/>
            <a:ext cx="2054045" cy="382043"/>
            <a:chOff x="6657383" y="2203045"/>
            <a:chExt cx="2054045" cy="382043"/>
          </a:xfrm>
        </p:grpSpPr>
        <p:sp>
          <p:nvSpPr>
            <p:cNvPr id="826" name="Google Shape;826;p12"/>
            <p:cNvSpPr/>
            <p:nvPr/>
          </p:nvSpPr>
          <p:spPr>
            <a:xfrm>
              <a:off x="6657383" y="2203045"/>
              <a:ext cx="2054045" cy="382043"/>
            </a:xfrm>
            <a:prstGeom prst="roundRect">
              <a:avLst>
                <a:gd fmla="val 16667" name="adj"/>
              </a:avLst>
            </a:prstGeom>
            <a:solidFill>
              <a:srgbClr val="FF0000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de-DE" sz="11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Search- &amp; Walk time</a:t>
              </a:r>
              <a:endParaRPr/>
            </a:p>
          </p:txBody>
        </p:sp>
        <p:pic>
          <p:nvPicPr>
            <p:cNvPr descr="Route zwei Stecknadeln mit Weg mit einfarbiger Füllung" id="827" name="Google Shape;827;p12"/>
            <p:cNvPicPr preferRelativeResize="0"/>
            <p:nvPr/>
          </p:nvPicPr>
          <p:blipFill rotWithShape="1">
            <a:blip r:embed="rId24">
              <a:alphaModFix/>
            </a:blip>
            <a:srcRect b="0" l="0" r="0" t="0"/>
            <a:stretch/>
          </p:blipFill>
          <p:spPr>
            <a:xfrm flipH="1">
              <a:off x="8357774" y="2235230"/>
              <a:ext cx="306878" cy="30687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828" name="Google Shape;828;p12"/>
          <p:cNvGrpSpPr/>
          <p:nvPr/>
        </p:nvGrpSpPr>
        <p:grpSpPr>
          <a:xfrm>
            <a:off x="6657383" y="1723273"/>
            <a:ext cx="2054045" cy="382043"/>
            <a:chOff x="6632755" y="2127567"/>
            <a:chExt cx="2054045" cy="382043"/>
          </a:xfrm>
        </p:grpSpPr>
        <p:sp>
          <p:nvSpPr>
            <p:cNvPr id="829" name="Google Shape;829;p12"/>
            <p:cNvSpPr/>
            <p:nvPr/>
          </p:nvSpPr>
          <p:spPr>
            <a:xfrm>
              <a:off x="6632755" y="2127567"/>
              <a:ext cx="2054045" cy="382043"/>
            </a:xfrm>
            <a:prstGeom prst="roundRect">
              <a:avLst>
                <a:gd fmla="val 16667" name="adj"/>
              </a:avLst>
            </a:prstGeom>
            <a:solidFill>
              <a:srgbClr val="FF0000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de-DE" sz="11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Long response times</a:t>
              </a:r>
              <a:endParaRPr b="1" sz="11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descr="Stoppuhr mit einfarbiger Füllung" id="830" name="Google Shape;830;p12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8342342" y="2165149"/>
              <a:ext cx="306878" cy="30687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831" name="Google Shape;831;p12"/>
          <p:cNvGrpSpPr/>
          <p:nvPr/>
        </p:nvGrpSpPr>
        <p:grpSpPr>
          <a:xfrm>
            <a:off x="6657383" y="1245971"/>
            <a:ext cx="2054045" cy="382043"/>
            <a:chOff x="6657383" y="1245971"/>
            <a:chExt cx="2054045" cy="382043"/>
          </a:xfrm>
        </p:grpSpPr>
        <p:sp>
          <p:nvSpPr>
            <p:cNvPr id="832" name="Google Shape;832;p12"/>
            <p:cNvSpPr/>
            <p:nvPr/>
          </p:nvSpPr>
          <p:spPr>
            <a:xfrm>
              <a:off x="6657383" y="1245971"/>
              <a:ext cx="2054045" cy="382043"/>
            </a:xfrm>
            <a:prstGeom prst="roundRect">
              <a:avLst>
                <a:gd fmla="val 16667" name="adj"/>
              </a:avLst>
            </a:prstGeom>
            <a:solidFill>
              <a:srgbClr val="FF0000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de-DE" sz="11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Missing Transparency</a:t>
              </a:r>
              <a:endParaRPr/>
            </a:p>
          </p:txBody>
        </p:sp>
        <p:pic>
          <p:nvPicPr>
            <p:cNvPr descr="Schlechte Sicht mit einfarbiger Füllung" id="833" name="Google Shape;833;p12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8358818" y="1276883"/>
              <a:ext cx="325941" cy="325941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0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0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3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03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3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03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8" name="Shape 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" name="Google Shape;839;p13"/>
          <p:cNvSpPr txBox="1"/>
          <p:nvPr/>
        </p:nvSpPr>
        <p:spPr>
          <a:xfrm>
            <a:off x="457200" y="122635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entury Gothic"/>
              <a:buNone/>
            </a:pPr>
            <a:r>
              <a:rPr b="1" i="0" lang="de-DE" sz="2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 </a:t>
            </a:r>
            <a:endParaRPr/>
          </a:p>
        </p:txBody>
      </p:sp>
      <p:grpSp>
        <p:nvGrpSpPr>
          <p:cNvPr id="840" name="Google Shape;840;p13"/>
          <p:cNvGrpSpPr/>
          <p:nvPr/>
        </p:nvGrpSpPr>
        <p:grpSpPr>
          <a:xfrm>
            <a:off x="609600" y="1705174"/>
            <a:ext cx="2488534" cy="2477528"/>
            <a:chOff x="663375" y="2235978"/>
            <a:chExt cx="2488534" cy="2477528"/>
          </a:xfrm>
        </p:grpSpPr>
        <p:sp>
          <p:nvSpPr>
            <p:cNvPr id="841" name="Google Shape;841;p13"/>
            <p:cNvSpPr/>
            <p:nvPr/>
          </p:nvSpPr>
          <p:spPr>
            <a:xfrm>
              <a:off x="663375" y="2235978"/>
              <a:ext cx="2488534" cy="2477528"/>
            </a:xfrm>
            <a:prstGeom prst="roundRect">
              <a:avLst>
                <a:gd fmla="val 7408" name="adj"/>
              </a:avLst>
            </a:prstGeom>
            <a:solidFill>
              <a:srgbClr val="F2F2F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1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1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de-DE" sz="11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Waiting and idle times </a:t>
              </a:r>
              <a:r>
                <a:rPr lang="de-DE" sz="11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regularly occur at our assembly and packing workstations due to a lack of material supplies.</a:t>
              </a:r>
              <a:endParaRPr/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1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1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de-DE" sz="11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Tobias Weißhaar</a:t>
              </a:r>
              <a:endParaRPr/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e-DE" sz="11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Metabo</a:t>
              </a:r>
              <a:endParaRPr/>
            </a:p>
          </p:txBody>
        </p:sp>
        <p:pic>
          <p:nvPicPr>
            <p:cNvPr descr="Öffnendes Anführungszeichen mit einfarbiger Füllung" id="842" name="Google Shape;842;p13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734291" y="2305248"/>
              <a:ext cx="457200" cy="4572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843" name="Google Shape;843;p13"/>
          <p:cNvGrpSpPr/>
          <p:nvPr/>
        </p:nvGrpSpPr>
        <p:grpSpPr>
          <a:xfrm>
            <a:off x="3292275" y="1705174"/>
            <a:ext cx="2488534" cy="2477528"/>
            <a:chOff x="663375" y="2235978"/>
            <a:chExt cx="2488534" cy="2477528"/>
          </a:xfrm>
        </p:grpSpPr>
        <p:sp>
          <p:nvSpPr>
            <p:cNvPr id="844" name="Google Shape;844;p13"/>
            <p:cNvSpPr/>
            <p:nvPr/>
          </p:nvSpPr>
          <p:spPr>
            <a:xfrm>
              <a:off x="663375" y="2235978"/>
              <a:ext cx="2488534" cy="2477528"/>
            </a:xfrm>
            <a:prstGeom prst="roundRect">
              <a:avLst>
                <a:gd fmla="val 7408" name="adj"/>
              </a:avLst>
            </a:prstGeom>
            <a:solidFill>
              <a:srgbClr val="F2F2F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1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e-DE" sz="11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It is not possible to generate precise </a:t>
              </a:r>
              <a:r>
                <a:rPr b="1" lang="de-DE" sz="11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key figures </a:t>
              </a:r>
              <a:r>
                <a:rPr lang="de-DE" sz="11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on capacity utilization, order status or productivity.</a:t>
              </a:r>
              <a:endParaRPr/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1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1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de-DE" sz="11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Bas van Nes</a:t>
              </a:r>
              <a:endParaRPr/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e-DE" sz="11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Flestic</a:t>
              </a:r>
              <a:endParaRPr sz="11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descr="Öffnendes Anführungszeichen mit einfarbiger Füllung" id="845" name="Google Shape;845;p13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734291" y="2305248"/>
              <a:ext cx="457200" cy="4572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846" name="Google Shape;846;p13"/>
          <p:cNvGrpSpPr/>
          <p:nvPr/>
        </p:nvGrpSpPr>
        <p:grpSpPr>
          <a:xfrm>
            <a:off x="5974950" y="1705174"/>
            <a:ext cx="2488534" cy="2477528"/>
            <a:chOff x="663375" y="1771635"/>
            <a:chExt cx="2488534" cy="2477528"/>
          </a:xfrm>
        </p:grpSpPr>
        <p:sp>
          <p:nvSpPr>
            <p:cNvPr id="847" name="Google Shape;847;p13"/>
            <p:cNvSpPr/>
            <p:nvPr/>
          </p:nvSpPr>
          <p:spPr>
            <a:xfrm>
              <a:off x="663375" y="1771635"/>
              <a:ext cx="2488534" cy="2477528"/>
            </a:xfrm>
            <a:prstGeom prst="roundRect">
              <a:avLst>
                <a:gd fmla="val 7408" name="adj"/>
              </a:avLst>
            </a:prstGeom>
            <a:solidFill>
              <a:srgbClr val="F2F2F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1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1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e-DE" sz="11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Machine downtimes and malfunctions are only detected by the worker </a:t>
              </a:r>
              <a:r>
                <a:rPr b="1" lang="de-DE" sz="11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upon inspection </a:t>
              </a:r>
              <a:r>
                <a:rPr lang="de-DE" sz="11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and then reported to the responsible persons.</a:t>
              </a:r>
              <a:endParaRPr/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1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1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de-DE" sz="11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Stefan Wetzel</a:t>
              </a:r>
              <a:endParaRPr/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e-DE" sz="11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Marquardt</a:t>
              </a:r>
              <a:endParaRPr/>
            </a:p>
          </p:txBody>
        </p:sp>
        <p:pic>
          <p:nvPicPr>
            <p:cNvPr descr="Öffnendes Anführungszeichen mit einfarbiger Füllung" id="848" name="Google Shape;848;p13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763643" y="1840905"/>
              <a:ext cx="457200" cy="4572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49" name="Google Shape;849;p13"/>
          <p:cNvSpPr txBox="1"/>
          <p:nvPr/>
        </p:nvSpPr>
        <p:spPr>
          <a:xfrm>
            <a:off x="457200" y="594300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entury Gothic"/>
              <a:buNone/>
            </a:pPr>
            <a:r>
              <a:rPr b="1" i="0" lang="de-DE" sz="2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Customer Insights</a:t>
            </a:r>
            <a:endParaRPr b="1" i="0" sz="2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850" name="Google Shape;850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819591" y="4892185"/>
            <a:ext cx="1248209" cy="1923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5" name="Shape 8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6" name="Google Shape;856;p14"/>
          <p:cNvSpPr txBox="1"/>
          <p:nvPr/>
        </p:nvSpPr>
        <p:spPr>
          <a:xfrm>
            <a:off x="-2691246" y="3991842"/>
            <a:ext cx="9199418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de-DE" sz="4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Solutions</a:t>
            </a:r>
            <a:endParaRPr b="1" sz="115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857" name="Google Shape;857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819590" y="4890580"/>
            <a:ext cx="1248209" cy="19235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erson using a tablet&#10;&#10;Description automatically generated" id="858" name="Google Shape;858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8467" y="-23417"/>
            <a:ext cx="9289197" cy="52727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3" name="Shape 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Ein Bild, das Spielzeug enthält.&#10;&#10;Automatisch generierte Beschreibung" id="864" name="Google Shape;864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>
            <a:off x="4537935" y="1901824"/>
            <a:ext cx="1480672" cy="131582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in Bild, das Spielzeug enthält.&#10;&#10;Automatisch generierte Beschreibung" id="865" name="Google Shape;865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72466" y="2009232"/>
            <a:ext cx="1478454" cy="131582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in Bild, das Maschine, Messgerät enthält.&#10;&#10;Automatisch generierte Beschreibung" id="866" name="Google Shape;866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092539" y="169473"/>
            <a:ext cx="921896" cy="98103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in Bild, das Maschine enthält.&#10;&#10;Automatisch generierte Beschreibung" id="867" name="Google Shape;867;p1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635402" y="100865"/>
            <a:ext cx="1098447" cy="96313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in Bild, das Maschine, Drucker, Design enthält.&#10;&#10;Automatisch generierte Beschreibung" id="868" name="Google Shape;868;p1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949269" y="511969"/>
            <a:ext cx="692506" cy="95261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in Bild, das Text, Design, Messgerät enthält.&#10;&#10;Automatisch generierte Beschreibung" id="869" name="Google Shape;869;p1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2151" y="932200"/>
            <a:ext cx="914582" cy="11293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in Bild, das Maschine enthält.&#10;&#10;Automatisch generierte Beschreibung" id="870" name="Google Shape;870;p1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654" y="2458471"/>
            <a:ext cx="1098447" cy="96313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in Bild, das Maschine, Messgerät enthält.&#10;&#10;Automatisch generierte Beschreibung" id="871" name="Google Shape;871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16764" y="1922286"/>
            <a:ext cx="921145" cy="98023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in Bild, das Maschine, Drucker, Design enthält.&#10;&#10;Automatisch generierte Beschreibung" id="872" name="Google Shape;872;p1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656111" y="1009891"/>
            <a:ext cx="692506" cy="95261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in Bild, das Text, Design, Messgerät enthält.&#10;&#10;Automatisch generierte Beschreibung" id="873" name="Google Shape;873;p1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856352" y="1461975"/>
            <a:ext cx="877497" cy="108358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74" name="Google Shape;874;p15"/>
          <p:cNvGrpSpPr/>
          <p:nvPr/>
        </p:nvGrpSpPr>
        <p:grpSpPr>
          <a:xfrm>
            <a:off x="-247885" y="-399468"/>
            <a:ext cx="6999279" cy="5952415"/>
            <a:chOff x="-247885" y="-399468"/>
            <a:chExt cx="6999279" cy="5952415"/>
          </a:xfrm>
        </p:grpSpPr>
        <p:sp>
          <p:nvSpPr>
            <p:cNvPr id="875" name="Google Shape;875;p15"/>
            <p:cNvSpPr/>
            <p:nvPr/>
          </p:nvSpPr>
          <p:spPr>
            <a:xfrm rot="1863123">
              <a:off x="2430982" y="4472220"/>
              <a:ext cx="1601021" cy="345968"/>
            </a:xfrm>
            <a:custGeom>
              <a:rect b="b" l="l" r="r" t="t"/>
              <a:pathLst>
                <a:path extrusionOk="0" h="345968" w="1601021">
                  <a:moveTo>
                    <a:pt x="0" y="12789"/>
                  </a:moveTo>
                  <a:lnTo>
                    <a:pt x="1601021" y="0"/>
                  </a:lnTo>
                  <a:lnTo>
                    <a:pt x="1400265" y="345565"/>
                  </a:lnTo>
                  <a:lnTo>
                    <a:pt x="0" y="345968"/>
                  </a:lnTo>
                  <a:lnTo>
                    <a:pt x="0" y="12789"/>
                  </a:lnTo>
                  <a:close/>
                </a:path>
              </a:pathLst>
            </a:custGeom>
            <a:solidFill>
              <a:srgbClr val="F2F2F2"/>
            </a:solidFill>
            <a:ln cap="flat" cmpd="sng" w="28575">
              <a:solidFill>
                <a:srgbClr val="FBDC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grpSp>
          <p:nvGrpSpPr>
            <p:cNvPr id="876" name="Google Shape;876;p15"/>
            <p:cNvGrpSpPr/>
            <p:nvPr/>
          </p:nvGrpSpPr>
          <p:grpSpPr>
            <a:xfrm>
              <a:off x="-247885" y="-399468"/>
              <a:ext cx="6999279" cy="5952415"/>
              <a:chOff x="-247885" y="-399468"/>
              <a:chExt cx="6999279" cy="5952415"/>
            </a:xfrm>
          </p:grpSpPr>
          <p:sp>
            <p:nvSpPr>
              <p:cNvPr id="877" name="Google Shape;877;p15"/>
              <p:cNvSpPr/>
              <p:nvPr/>
            </p:nvSpPr>
            <p:spPr>
              <a:xfrm rot="2015405">
                <a:off x="2836213" y="883312"/>
                <a:ext cx="1617072" cy="428398"/>
              </a:xfrm>
              <a:custGeom>
                <a:rect b="b" l="l" r="r" t="t"/>
                <a:pathLst>
                  <a:path extrusionOk="0" h="428398" w="1617072">
                    <a:moveTo>
                      <a:pt x="0" y="0"/>
                    </a:moveTo>
                    <a:lnTo>
                      <a:pt x="1617072" y="5058"/>
                    </a:lnTo>
                    <a:lnTo>
                      <a:pt x="1561442" y="428398"/>
                    </a:lnTo>
                    <a:lnTo>
                      <a:pt x="64036" y="42770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2F2"/>
              </a:solidFill>
              <a:ln cap="flat" cmpd="sng" w="28575">
                <a:solidFill>
                  <a:srgbClr val="FBDC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878" name="Google Shape;878;p15"/>
              <p:cNvSpPr/>
              <p:nvPr/>
            </p:nvSpPr>
            <p:spPr>
              <a:xfrm rot="-2019712">
                <a:off x="723907" y="3882961"/>
                <a:ext cx="4481408" cy="441816"/>
              </a:xfrm>
              <a:custGeom>
                <a:rect b="b" l="l" r="r" t="t"/>
                <a:pathLst>
                  <a:path extrusionOk="0" h="441816" w="4481408">
                    <a:moveTo>
                      <a:pt x="0" y="0"/>
                    </a:moveTo>
                    <a:lnTo>
                      <a:pt x="4294885" y="16417"/>
                    </a:lnTo>
                    <a:lnTo>
                      <a:pt x="4481408" y="441816"/>
                    </a:lnTo>
                    <a:lnTo>
                      <a:pt x="583826" y="4034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2F2"/>
              </a:solidFill>
              <a:ln cap="flat" cmpd="sng" w="28575">
                <a:solidFill>
                  <a:srgbClr val="FBDC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879" name="Google Shape;879;p15"/>
              <p:cNvSpPr/>
              <p:nvPr/>
            </p:nvSpPr>
            <p:spPr>
              <a:xfrm rot="-8987442">
                <a:off x="1653810" y="3804736"/>
                <a:ext cx="5352656" cy="430845"/>
              </a:xfrm>
              <a:custGeom>
                <a:rect b="b" l="l" r="r" t="t"/>
                <a:pathLst>
                  <a:path extrusionOk="0" h="430845" w="5352656">
                    <a:moveTo>
                      <a:pt x="756351" y="0"/>
                    </a:moveTo>
                    <a:lnTo>
                      <a:pt x="5352656" y="2082"/>
                    </a:lnTo>
                    <a:lnTo>
                      <a:pt x="5352656" y="430845"/>
                    </a:lnTo>
                    <a:lnTo>
                      <a:pt x="0" y="430369"/>
                    </a:lnTo>
                    <a:lnTo>
                      <a:pt x="756351" y="0"/>
                    </a:lnTo>
                    <a:close/>
                  </a:path>
                </a:pathLst>
              </a:custGeom>
              <a:solidFill>
                <a:srgbClr val="F2F2F2"/>
              </a:solidFill>
              <a:ln cap="flat" cmpd="sng" w="28575">
                <a:solidFill>
                  <a:srgbClr val="FBDC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880" name="Google Shape;880;p15"/>
              <p:cNvSpPr/>
              <p:nvPr/>
            </p:nvSpPr>
            <p:spPr>
              <a:xfrm rot="-1783934">
                <a:off x="-631554" y="1939442"/>
                <a:ext cx="7450671" cy="430536"/>
              </a:xfrm>
              <a:custGeom>
                <a:rect b="b" l="l" r="r" t="t"/>
                <a:pathLst>
                  <a:path extrusionOk="0" h="430536" w="7450671">
                    <a:moveTo>
                      <a:pt x="248315" y="0"/>
                    </a:moveTo>
                    <a:lnTo>
                      <a:pt x="7450671" y="284"/>
                    </a:lnTo>
                    <a:lnTo>
                      <a:pt x="7209228" y="418789"/>
                    </a:lnTo>
                    <a:lnTo>
                      <a:pt x="0" y="430536"/>
                    </a:lnTo>
                    <a:lnTo>
                      <a:pt x="248315" y="0"/>
                    </a:lnTo>
                    <a:close/>
                  </a:path>
                </a:pathLst>
              </a:custGeom>
              <a:solidFill>
                <a:srgbClr val="F2F2F2"/>
              </a:solidFill>
              <a:ln cap="flat" cmpd="sng" w="28575">
                <a:solidFill>
                  <a:srgbClr val="FBDC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881" name="Google Shape;881;p15"/>
              <p:cNvSpPr/>
              <p:nvPr/>
            </p:nvSpPr>
            <p:spPr>
              <a:xfrm rot="-1783934">
                <a:off x="-484280" y="934822"/>
                <a:ext cx="5494770" cy="429458"/>
              </a:xfrm>
              <a:custGeom>
                <a:rect b="b" l="l" r="r" t="t"/>
                <a:pathLst>
                  <a:path extrusionOk="0" h="429458" w="5494770">
                    <a:moveTo>
                      <a:pt x="238864" y="1501"/>
                    </a:moveTo>
                    <a:lnTo>
                      <a:pt x="4753261" y="0"/>
                    </a:lnTo>
                    <a:lnTo>
                      <a:pt x="5494770" y="429458"/>
                    </a:lnTo>
                    <a:lnTo>
                      <a:pt x="0" y="429458"/>
                    </a:lnTo>
                    <a:lnTo>
                      <a:pt x="238864" y="1501"/>
                    </a:lnTo>
                    <a:close/>
                  </a:path>
                </a:pathLst>
              </a:custGeom>
              <a:solidFill>
                <a:srgbClr val="F2F2F2"/>
              </a:solidFill>
              <a:ln cap="flat" cmpd="sng" w="28575">
                <a:solidFill>
                  <a:srgbClr val="FBDC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882" name="Google Shape;882;p15"/>
              <p:cNvSpPr/>
              <p:nvPr/>
            </p:nvSpPr>
            <p:spPr>
              <a:xfrm rot="1802161">
                <a:off x="3632296" y="3450184"/>
                <a:ext cx="482967" cy="107664"/>
              </a:xfrm>
              <a:custGeom>
                <a:rect b="b" l="l" r="r" t="t"/>
                <a:pathLst>
                  <a:path extrusionOk="0" h="107664" w="482967">
                    <a:moveTo>
                      <a:pt x="50412" y="0"/>
                    </a:moveTo>
                    <a:lnTo>
                      <a:pt x="482967" y="4944"/>
                    </a:lnTo>
                    <a:lnTo>
                      <a:pt x="439932" y="107664"/>
                    </a:lnTo>
                    <a:lnTo>
                      <a:pt x="0" y="104236"/>
                    </a:lnTo>
                    <a:lnTo>
                      <a:pt x="50412" y="0"/>
                    </a:lnTo>
                    <a:close/>
                  </a:path>
                </a:pathLst>
              </a:custGeom>
              <a:solidFill>
                <a:srgbClr val="F2F2F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883" name="Google Shape;883;p15"/>
              <p:cNvSpPr/>
              <p:nvPr/>
            </p:nvSpPr>
            <p:spPr>
              <a:xfrm rot="-2306658">
                <a:off x="3804796" y="1270024"/>
                <a:ext cx="468621" cy="176538"/>
              </a:xfrm>
              <a:custGeom>
                <a:rect b="b" l="l" r="r" t="t"/>
                <a:pathLst>
                  <a:path extrusionOk="0" h="176538" w="468621">
                    <a:moveTo>
                      <a:pt x="0" y="0"/>
                    </a:moveTo>
                    <a:lnTo>
                      <a:pt x="416211" y="10214"/>
                    </a:lnTo>
                    <a:lnTo>
                      <a:pt x="468621" y="176538"/>
                    </a:lnTo>
                    <a:lnTo>
                      <a:pt x="22537" y="11958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2F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884" name="Google Shape;884;p15"/>
              <p:cNvSpPr/>
              <p:nvPr/>
            </p:nvSpPr>
            <p:spPr>
              <a:xfrm rot="-2306658">
                <a:off x="3012189" y="742561"/>
                <a:ext cx="468621" cy="176538"/>
              </a:xfrm>
              <a:custGeom>
                <a:rect b="b" l="l" r="r" t="t"/>
                <a:pathLst>
                  <a:path extrusionOk="0" h="176538" w="468621">
                    <a:moveTo>
                      <a:pt x="0" y="0"/>
                    </a:moveTo>
                    <a:lnTo>
                      <a:pt x="416211" y="10214"/>
                    </a:lnTo>
                    <a:lnTo>
                      <a:pt x="468621" y="176538"/>
                    </a:lnTo>
                    <a:lnTo>
                      <a:pt x="40092" y="13959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2F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885" name="Google Shape;885;p15"/>
              <p:cNvSpPr/>
              <p:nvPr/>
            </p:nvSpPr>
            <p:spPr>
              <a:xfrm rot="-2306658">
                <a:off x="2061970" y="2747084"/>
                <a:ext cx="497308" cy="190190"/>
              </a:xfrm>
              <a:custGeom>
                <a:rect b="b" l="l" r="r" t="t"/>
                <a:pathLst>
                  <a:path extrusionOk="0" h="190190" w="497308">
                    <a:moveTo>
                      <a:pt x="0" y="0"/>
                    </a:moveTo>
                    <a:lnTo>
                      <a:pt x="444898" y="23866"/>
                    </a:lnTo>
                    <a:lnTo>
                      <a:pt x="497308" y="190190"/>
                    </a:lnTo>
                    <a:lnTo>
                      <a:pt x="51224" y="13323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2F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886" name="Google Shape;886;p15"/>
              <p:cNvSpPr/>
              <p:nvPr/>
            </p:nvSpPr>
            <p:spPr>
              <a:xfrm rot="1802161">
                <a:off x="3242138" y="3698651"/>
                <a:ext cx="482967" cy="112754"/>
              </a:xfrm>
              <a:custGeom>
                <a:rect b="b" l="l" r="r" t="t"/>
                <a:pathLst>
                  <a:path extrusionOk="0" h="112754" w="482967">
                    <a:moveTo>
                      <a:pt x="50412" y="0"/>
                    </a:moveTo>
                    <a:lnTo>
                      <a:pt x="482967" y="4944"/>
                    </a:lnTo>
                    <a:lnTo>
                      <a:pt x="426371" y="112754"/>
                    </a:lnTo>
                    <a:lnTo>
                      <a:pt x="0" y="104236"/>
                    </a:lnTo>
                    <a:lnTo>
                      <a:pt x="50412" y="0"/>
                    </a:lnTo>
                    <a:close/>
                  </a:path>
                </a:pathLst>
              </a:custGeom>
              <a:solidFill>
                <a:srgbClr val="F2F2F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</p:grpSp>
        <p:sp>
          <p:nvSpPr>
            <p:cNvPr id="887" name="Google Shape;887;p15"/>
            <p:cNvSpPr/>
            <p:nvPr/>
          </p:nvSpPr>
          <p:spPr>
            <a:xfrm rot="7315546">
              <a:off x="2678543" y="4270911"/>
              <a:ext cx="336192" cy="258728"/>
            </a:xfrm>
            <a:custGeom>
              <a:rect b="b" l="l" r="r" t="t"/>
              <a:pathLst>
                <a:path extrusionOk="0" h="258728" w="336192">
                  <a:moveTo>
                    <a:pt x="35597" y="0"/>
                  </a:moveTo>
                  <a:lnTo>
                    <a:pt x="336192" y="148889"/>
                  </a:lnTo>
                  <a:lnTo>
                    <a:pt x="331261" y="258728"/>
                  </a:lnTo>
                  <a:lnTo>
                    <a:pt x="0" y="159535"/>
                  </a:lnTo>
                  <a:lnTo>
                    <a:pt x="35597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pic>
        <p:nvPicPr>
          <p:cNvPr descr="Stoppuhr mit einfarbiger Füllung" id="888" name="Google Shape;888;p15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8342342" y="2165149"/>
            <a:ext cx="306878" cy="30687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chlechte Sicht mit einfarbiger Füllung" id="889" name="Google Shape;889;p15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8332811" y="1681486"/>
            <a:ext cx="325941" cy="32594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in Bild, das Design enthält.&#10;&#10;Automatisch generierte Beschreibung mit geringer Zuverlässigkeit" id="890" name="Google Shape;890;p15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4800561" y="3205459"/>
            <a:ext cx="860428" cy="1170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891" name="Google Shape;891;p15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5269583" y="3523217"/>
            <a:ext cx="941644" cy="118710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chlechte Sicht mit einfarbiger Füllung" id="892" name="Google Shape;892;p15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8358818" y="1276883"/>
            <a:ext cx="325941" cy="32594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in Bild, das Tisch, Design enthält.&#10;&#10;Automatisch generierte Beschreibung" id="893" name="Google Shape;893;p15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3413206" y="3945072"/>
            <a:ext cx="921145" cy="921145"/>
          </a:xfrm>
          <a:prstGeom prst="rect">
            <a:avLst/>
          </a:prstGeom>
          <a:noFill/>
          <a:ln>
            <a:noFill/>
          </a:ln>
        </p:spPr>
      </p:pic>
      <p:sp>
        <p:nvSpPr>
          <p:cNvPr id="894" name="Google Shape;894;p15"/>
          <p:cNvSpPr/>
          <p:nvPr/>
        </p:nvSpPr>
        <p:spPr>
          <a:xfrm>
            <a:off x="6232710" y="0"/>
            <a:ext cx="2890507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895" name="Google Shape;895;p15"/>
          <p:cNvCxnSpPr/>
          <p:nvPr/>
        </p:nvCxnSpPr>
        <p:spPr>
          <a:xfrm>
            <a:off x="6220787" y="0"/>
            <a:ext cx="0" cy="5143500"/>
          </a:xfrm>
          <a:prstGeom prst="straightConnector1">
            <a:avLst/>
          </a:prstGeom>
          <a:noFill/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896" name="Google Shape;896;p15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1442529" y="880776"/>
            <a:ext cx="198894" cy="5254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in Bild, das Cartoon, stehend, Kleidung, Hose enthält.&#10;&#10;Automatisch generierte Beschreibung" id="897" name="Google Shape;897;p15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3470005" y="4129285"/>
            <a:ext cx="324643" cy="683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898" name="Google Shape;898;p15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7356390" y="346518"/>
            <a:ext cx="676376" cy="67637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99" name="Google Shape;899;p15"/>
          <p:cNvCxnSpPr>
            <a:endCxn id="900" idx="2"/>
          </p:cNvCxnSpPr>
          <p:nvPr/>
        </p:nvCxnSpPr>
        <p:spPr>
          <a:xfrm rot="10800000">
            <a:off x="1451980" y="693596"/>
            <a:ext cx="2403900" cy="339060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dash"/>
            <a:round/>
            <a:headEnd len="sm" w="sm" type="none"/>
            <a:tailEnd len="sm" w="sm" type="none"/>
          </a:ln>
        </p:spPr>
      </p:cxnSp>
      <p:cxnSp>
        <p:nvCxnSpPr>
          <p:cNvPr id="901" name="Google Shape;901;p15"/>
          <p:cNvCxnSpPr>
            <a:endCxn id="902" idx="2"/>
          </p:cNvCxnSpPr>
          <p:nvPr/>
        </p:nvCxnSpPr>
        <p:spPr>
          <a:xfrm rot="10800000">
            <a:off x="732706" y="1115864"/>
            <a:ext cx="3113100" cy="295980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dash"/>
            <a:round/>
            <a:headEnd len="sm" w="sm" type="none"/>
            <a:tailEnd len="sm" w="sm" type="none"/>
          </a:ln>
        </p:spPr>
      </p:cxnSp>
      <p:cxnSp>
        <p:nvCxnSpPr>
          <p:cNvPr id="903" name="Google Shape;903;p15"/>
          <p:cNvCxnSpPr>
            <a:endCxn id="904" idx="2"/>
          </p:cNvCxnSpPr>
          <p:nvPr/>
        </p:nvCxnSpPr>
        <p:spPr>
          <a:xfrm rot="10800000">
            <a:off x="772874" y="2558046"/>
            <a:ext cx="3057000" cy="150900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dash"/>
            <a:round/>
            <a:headEnd len="sm" w="sm" type="none"/>
            <a:tailEnd len="sm" w="sm" type="none"/>
          </a:ln>
        </p:spPr>
      </p:cxnSp>
      <p:cxnSp>
        <p:nvCxnSpPr>
          <p:cNvPr id="905" name="Google Shape;905;p15"/>
          <p:cNvCxnSpPr>
            <a:endCxn id="906" idx="2"/>
          </p:cNvCxnSpPr>
          <p:nvPr/>
        </p:nvCxnSpPr>
        <p:spPr>
          <a:xfrm rot="10800000">
            <a:off x="1679425" y="2054425"/>
            <a:ext cx="2176200" cy="202140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dash"/>
            <a:round/>
            <a:headEnd len="sm" w="sm" type="none"/>
            <a:tailEnd len="sm" w="sm" type="none"/>
          </a:ln>
        </p:spPr>
      </p:cxnSp>
      <p:cxnSp>
        <p:nvCxnSpPr>
          <p:cNvPr id="907" name="Google Shape;907;p15"/>
          <p:cNvCxnSpPr>
            <a:endCxn id="908" idx="2"/>
          </p:cNvCxnSpPr>
          <p:nvPr/>
        </p:nvCxnSpPr>
        <p:spPr>
          <a:xfrm rot="10800000">
            <a:off x="2458327" y="1608328"/>
            <a:ext cx="1378500" cy="245880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dash"/>
            <a:round/>
            <a:headEnd len="sm" w="sm" type="none"/>
            <a:tailEnd len="sm" w="sm" type="none"/>
          </a:ln>
        </p:spPr>
      </p:cxnSp>
      <p:cxnSp>
        <p:nvCxnSpPr>
          <p:cNvPr id="909" name="Google Shape;909;p15"/>
          <p:cNvCxnSpPr>
            <a:endCxn id="910" idx="2"/>
          </p:cNvCxnSpPr>
          <p:nvPr/>
        </p:nvCxnSpPr>
        <p:spPr>
          <a:xfrm rot="10800000">
            <a:off x="2366099" y="219545"/>
            <a:ext cx="1482600" cy="386460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dash"/>
            <a:round/>
            <a:headEnd len="sm" w="sm" type="none"/>
            <a:tailEnd len="sm" w="sm" type="none"/>
          </a:ln>
        </p:spPr>
      </p:cxnSp>
      <p:cxnSp>
        <p:nvCxnSpPr>
          <p:cNvPr id="911" name="Google Shape;911;p15"/>
          <p:cNvCxnSpPr>
            <a:endCxn id="912" idx="2"/>
          </p:cNvCxnSpPr>
          <p:nvPr/>
        </p:nvCxnSpPr>
        <p:spPr>
          <a:xfrm rot="10800000">
            <a:off x="3118451" y="1204421"/>
            <a:ext cx="726600" cy="287130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dash"/>
            <a:round/>
            <a:headEnd len="sm" w="sm" type="none"/>
            <a:tailEnd len="sm" w="sm" type="none"/>
          </a:ln>
        </p:spPr>
      </p:cxnSp>
      <p:cxnSp>
        <p:nvCxnSpPr>
          <p:cNvPr id="913" name="Google Shape;913;p15"/>
          <p:cNvCxnSpPr>
            <a:endCxn id="914" idx="2"/>
          </p:cNvCxnSpPr>
          <p:nvPr/>
        </p:nvCxnSpPr>
        <p:spPr>
          <a:xfrm flipH="1" rot="10800000">
            <a:off x="3843365" y="303481"/>
            <a:ext cx="855600" cy="377220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dash"/>
            <a:round/>
            <a:headEnd len="sm" w="sm" type="none"/>
            <a:tailEnd len="sm" w="sm" type="none"/>
          </a:ln>
        </p:spPr>
      </p:cxnSp>
      <p:cxnSp>
        <p:nvCxnSpPr>
          <p:cNvPr id="915" name="Google Shape;915;p15"/>
          <p:cNvCxnSpPr>
            <a:endCxn id="916" idx="2"/>
          </p:cNvCxnSpPr>
          <p:nvPr/>
        </p:nvCxnSpPr>
        <p:spPr>
          <a:xfrm flipH="1" rot="10800000">
            <a:off x="3833259" y="1946134"/>
            <a:ext cx="1334400" cy="211440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dash"/>
            <a:round/>
            <a:headEnd len="sm" w="sm" type="none"/>
            <a:tailEnd len="sm" w="sm" type="none"/>
          </a:ln>
        </p:spPr>
      </p:cxnSp>
      <p:cxnSp>
        <p:nvCxnSpPr>
          <p:cNvPr id="917" name="Google Shape;917;p15"/>
          <p:cNvCxnSpPr>
            <a:endCxn id="918" idx="2"/>
          </p:cNvCxnSpPr>
          <p:nvPr/>
        </p:nvCxnSpPr>
        <p:spPr>
          <a:xfrm rot="10800000">
            <a:off x="3823775" y="2053211"/>
            <a:ext cx="12900" cy="200730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dash"/>
            <a:round/>
            <a:headEnd len="sm" w="sm" type="none"/>
            <a:tailEnd len="sm" w="sm" type="none"/>
          </a:ln>
        </p:spPr>
      </p:cxnSp>
      <p:pic>
        <p:nvPicPr>
          <p:cNvPr id="919" name="Google Shape;919;p15">
            <a:hlinkClick action="ppaction://hlinksldjump" r:id="rId16"/>
          </p:cNvPr>
          <p:cNvPicPr preferRelativeResize="0"/>
          <p:nvPr/>
        </p:nvPicPr>
        <p:blipFill rotWithShape="1">
          <a:blip r:embed="rId17">
            <a:alphaModFix/>
          </a:blip>
          <a:srcRect b="0" l="0" r="0" t="0"/>
          <a:stretch/>
        </p:blipFill>
        <p:spPr>
          <a:xfrm>
            <a:off x="3815103" y="4116136"/>
            <a:ext cx="208683" cy="117385"/>
          </a:xfrm>
          <a:prstGeom prst="rect">
            <a:avLst/>
          </a:prstGeom>
          <a:noFill/>
          <a:ln cap="flat" cmpd="sng" w="9525">
            <a:solidFill>
              <a:srgbClr val="D3D3D3"/>
            </a:solidFill>
            <a:prstDash val="solid"/>
            <a:round/>
            <a:headEnd len="sm" w="sm" type="none"/>
            <a:tailEnd len="sm" w="sm" type="none"/>
          </a:ln>
        </p:spPr>
      </p:pic>
      <p:grpSp>
        <p:nvGrpSpPr>
          <p:cNvPr id="920" name="Google Shape;920;p15"/>
          <p:cNvGrpSpPr/>
          <p:nvPr/>
        </p:nvGrpSpPr>
        <p:grpSpPr>
          <a:xfrm>
            <a:off x="6657383" y="1245971"/>
            <a:ext cx="2054045" cy="382043"/>
            <a:chOff x="6657383" y="1245971"/>
            <a:chExt cx="2054045" cy="382043"/>
          </a:xfrm>
        </p:grpSpPr>
        <p:sp>
          <p:nvSpPr>
            <p:cNvPr id="921" name="Google Shape;921;p15"/>
            <p:cNvSpPr/>
            <p:nvPr/>
          </p:nvSpPr>
          <p:spPr>
            <a:xfrm>
              <a:off x="6657383" y="1245971"/>
              <a:ext cx="2054045" cy="382043"/>
            </a:xfrm>
            <a:prstGeom prst="roundRect">
              <a:avLst>
                <a:gd fmla="val 16667" name="adj"/>
              </a:avLst>
            </a:prstGeom>
            <a:solidFill>
              <a:srgbClr val="FF0000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de-DE" sz="11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Missing Transparency</a:t>
              </a:r>
              <a:endParaRPr/>
            </a:p>
          </p:txBody>
        </p:sp>
        <p:pic>
          <p:nvPicPr>
            <p:cNvPr descr="Schlechte Sicht mit einfarbiger Füllung" id="922" name="Google Shape;922;p15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8358818" y="1276883"/>
              <a:ext cx="325941" cy="32594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923" name="Google Shape;923;p15"/>
          <p:cNvGrpSpPr/>
          <p:nvPr/>
        </p:nvGrpSpPr>
        <p:grpSpPr>
          <a:xfrm>
            <a:off x="6657382" y="1245970"/>
            <a:ext cx="2054045" cy="382043"/>
            <a:chOff x="6657383" y="1245971"/>
            <a:chExt cx="2054045" cy="382043"/>
          </a:xfrm>
        </p:grpSpPr>
        <p:sp>
          <p:nvSpPr>
            <p:cNvPr id="924" name="Google Shape;924;p15"/>
            <p:cNvSpPr/>
            <p:nvPr/>
          </p:nvSpPr>
          <p:spPr>
            <a:xfrm>
              <a:off x="6657383" y="1245971"/>
              <a:ext cx="2054045" cy="382043"/>
            </a:xfrm>
            <a:prstGeom prst="roundRect">
              <a:avLst>
                <a:gd fmla="val 16667" name="adj"/>
              </a:avLst>
            </a:prstGeom>
            <a:solidFill>
              <a:srgbClr val="92D050"/>
            </a:solidFill>
            <a:ln cap="flat" cmpd="sng" w="25400">
              <a:solidFill>
                <a:srgbClr val="92D05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de-DE" sz="11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Full Transparency</a:t>
              </a:r>
              <a:endParaRPr/>
            </a:p>
          </p:txBody>
        </p:sp>
        <p:pic>
          <p:nvPicPr>
            <p:cNvPr descr="Auge mit einfarbiger Füllung" id="925" name="Google Shape;925;p15"/>
            <p:cNvPicPr preferRelativeResize="0"/>
            <p:nvPr/>
          </p:nvPicPr>
          <p:blipFill rotWithShape="1">
            <a:blip r:embed="rId18">
              <a:alphaModFix/>
            </a:blip>
            <a:srcRect b="0" l="0" r="0" t="0"/>
            <a:stretch/>
          </p:blipFill>
          <p:spPr>
            <a:xfrm>
              <a:off x="8342912" y="1292991"/>
              <a:ext cx="315840" cy="31584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descr="Ein Bild, das Zylinder, Farbigkeit, Kerze enthält.&#10;&#10;Automatisch generierte Beschreibung" id="902" name="Google Shape;902;p15"/>
          <p:cNvPicPr preferRelativeResize="0"/>
          <p:nvPr/>
        </p:nvPicPr>
        <p:blipFill rotWithShape="1">
          <a:blip r:embed="rId19">
            <a:alphaModFix/>
          </a:blip>
          <a:srcRect b="0" l="0" r="0" t="0"/>
          <a:stretch/>
        </p:blipFill>
        <p:spPr>
          <a:xfrm>
            <a:off x="633571" y="878608"/>
            <a:ext cx="198270" cy="23725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in Bild, das Zylinder, Farbigkeit, Kerze enthält.&#10;&#10;Automatisch generierte Beschreibung" id="900" name="Google Shape;900;p15"/>
          <p:cNvPicPr preferRelativeResize="0"/>
          <p:nvPr/>
        </p:nvPicPr>
        <p:blipFill rotWithShape="1">
          <a:blip r:embed="rId19">
            <a:alphaModFix/>
          </a:blip>
          <a:srcRect b="0" l="0" r="0" t="0"/>
          <a:stretch/>
        </p:blipFill>
        <p:spPr>
          <a:xfrm>
            <a:off x="1352845" y="456340"/>
            <a:ext cx="198270" cy="23725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in Bild, das Zylinder, Farbigkeit, Kerze enthält.&#10;&#10;Automatisch generierte Beschreibung" id="910" name="Google Shape;910;p15"/>
          <p:cNvPicPr preferRelativeResize="0"/>
          <p:nvPr/>
        </p:nvPicPr>
        <p:blipFill rotWithShape="1">
          <a:blip r:embed="rId19">
            <a:alphaModFix/>
          </a:blip>
          <a:srcRect b="0" l="0" r="0" t="0"/>
          <a:stretch/>
        </p:blipFill>
        <p:spPr>
          <a:xfrm>
            <a:off x="2266964" y="-17711"/>
            <a:ext cx="198270" cy="23725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in Bild, das Zylinder, Farbigkeit, Kerze enthält.&#10;&#10;Automatisch generierte Beschreibung" id="914" name="Google Shape;914;p15"/>
          <p:cNvPicPr preferRelativeResize="0"/>
          <p:nvPr/>
        </p:nvPicPr>
        <p:blipFill rotWithShape="1">
          <a:blip r:embed="rId19">
            <a:alphaModFix/>
          </a:blip>
          <a:srcRect b="0" l="0" r="0" t="0"/>
          <a:stretch/>
        </p:blipFill>
        <p:spPr>
          <a:xfrm>
            <a:off x="4599830" y="66225"/>
            <a:ext cx="198270" cy="23725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in Bild, das Zylinder, Farbigkeit, Kerze enthält.&#10;&#10;Automatisch generierte Beschreibung" id="912" name="Google Shape;912;p15"/>
          <p:cNvPicPr preferRelativeResize="0"/>
          <p:nvPr/>
        </p:nvPicPr>
        <p:blipFill rotWithShape="1">
          <a:blip r:embed="rId19">
            <a:alphaModFix/>
          </a:blip>
          <a:srcRect b="0" l="0" r="0" t="0"/>
          <a:stretch/>
        </p:blipFill>
        <p:spPr>
          <a:xfrm>
            <a:off x="3019316" y="967165"/>
            <a:ext cx="198270" cy="23725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in Bild, das Zylinder, Farbigkeit, Kerze enthält.&#10;&#10;Automatisch generierte Beschreibung" id="908" name="Google Shape;908;p15"/>
          <p:cNvPicPr preferRelativeResize="0"/>
          <p:nvPr/>
        </p:nvPicPr>
        <p:blipFill rotWithShape="1">
          <a:blip r:embed="rId19">
            <a:alphaModFix/>
          </a:blip>
          <a:srcRect b="0" l="0" r="0" t="0"/>
          <a:stretch/>
        </p:blipFill>
        <p:spPr>
          <a:xfrm>
            <a:off x="2359192" y="1371072"/>
            <a:ext cx="198270" cy="23725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in Bild, das Zylinder, Farbigkeit, Kerze enthält.&#10;&#10;Automatisch generierte Beschreibung" id="906" name="Google Shape;906;p15"/>
          <p:cNvPicPr preferRelativeResize="0"/>
          <p:nvPr/>
        </p:nvPicPr>
        <p:blipFill rotWithShape="1">
          <a:blip r:embed="rId19">
            <a:alphaModFix/>
          </a:blip>
          <a:srcRect b="0" l="0" r="0" t="0"/>
          <a:stretch/>
        </p:blipFill>
        <p:spPr>
          <a:xfrm>
            <a:off x="1580290" y="1817169"/>
            <a:ext cx="198270" cy="23725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in Bild, das Zylinder, Farbigkeit, Kerze enthält.&#10;&#10;Automatisch generierte Beschreibung" id="904" name="Google Shape;904;p15"/>
          <p:cNvPicPr preferRelativeResize="0"/>
          <p:nvPr/>
        </p:nvPicPr>
        <p:blipFill rotWithShape="1">
          <a:blip r:embed="rId19">
            <a:alphaModFix/>
          </a:blip>
          <a:srcRect b="0" l="0" r="0" t="0"/>
          <a:stretch/>
        </p:blipFill>
        <p:spPr>
          <a:xfrm>
            <a:off x="673739" y="2320790"/>
            <a:ext cx="198270" cy="23725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in Bild, das Spielzeug enthält.&#10;&#10;Automatisch generierte Beschreibung" id="926" name="Google Shape;926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51502" y="3085837"/>
            <a:ext cx="1478454" cy="131582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in Bild, das Spielzeug enthält.&#10;&#10;Automatisch generierte Beschreibung" id="927" name="Google Shape;927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9327" y="3705777"/>
            <a:ext cx="1478454" cy="131582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in Bild, das Zylinder, Farbigkeit, Kerze enthält.&#10;&#10;Automatisch generierte Beschreibung" id="928" name="Google Shape;928;p15"/>
          <p:cNvPicPr preferRelativeResize="0"/>
          <p:nvPr/>
        </p:nvPicPr>
        <p:blipFill rotWithShape="1">
          <a:blip r:embed="rId19">
            <a:alphaModFix/>
          </a:blip>
          <a:srcRect b="0" l="0" r="0" t="0"/>
          <a:stretch/>
        </p:blipFill>
        <p:spPr>
          <a:xfrm>
            <a:off x="942060" y="3518767"/>
            <a:ext cx="198270" cy="23725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29" name="Google Shape;929;p15"/>
          <p:cNvCxnSpPr>
            <a:stCxn id="928" idx="2"/>
          </p:cNvCxnSpPr>
          <p:nvPr/>
        </p:nvCxnSpPr>
        <p:spPr>
          <a:xfrm>
            <a:off x="1041195" y="3756023"/>
            <a:ext cx="2793900" cy="29880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dash"/>
            <a:round/>
            <a:headEnd len="sm" w="sm" type="none"/>
            <a:tailEnd len="sm" w="sm" type="none"/>
          </a:ln>
        </p:spPr>
      </p:cxnSp>
      <p:pic>
        <p:nvPicPr>
          <p:cNvPr descr="Ein Bild, das Zylinder, Farbigkeit, Kerze enthält.&#10;&#10;Automatisch generierte Beschreibung" id="930" name="Google Shape;930;p15"/>
          <p:cNvPicPr preferRelativeResize="0"/>
          <p:nvPr/>
        </p:nvPicPr>
        <p:blipFill rotWithShape="1">
          <a:blip r:embed="rId19">
            <a:alphaModFix/>
          </a:blip>
          <a:srcRect b="0" l="0" r="0" t="0"/>
          <a:stretch/>
        </p:blipFill>
        <p:spPr>
          <a:xfrm>
            <a:off x="1997483" y="2896745"/>
            <a:ext cx="198270" cy="23725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31" name="Google Shape;931;p15"/>
          <p:cNvCxnSpPr>
            <a:endCxn id="930" idx="2"/>
          </p:cNvCxnSpPr>
          <p:nvPr/>
        </p:nvCxnSpPr>
        <p:spPr>
          <a:xfrm rot="10800000">
            <a:off x="2096618" y="3134001"/>
            <a:ext cx="1743000" cy="92070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dash"/>
            <a:round/>
            <a:headEnd len="sm" w="sm" type="none"/>
            <a:tailEnd len="sm" w="sm" type="none"/>
          </a:ln>
        </p:spPr>
      </p:cxnSp>
      <p:pic>
        <p:nvPicPr>
          <p:cNvPr descr="Ein Bild, das Zylinder, Farbigkeit, Kerze enthält.&#10;&#10;Automatisch generierte Beschreibung" id="918" name="Google Shape;918;p15"/>
          <p:cNvPicPr preferRelativeResize="0"/>
          <p:nvPr/>
        </p:nvPicPr>
        <p:blipFill rotWithShape="1">
          <a:blip r:embed="rId19">
            <a:alphaModFix/>
          </a:blip>
          <a:srcRect b="0" l="0" r="0" t="0"/>
          <a:stretch/>
        </p:blipFill>
        <p:spPr>
          <a:xfrm>
            <a:off x="3724640" y="1815955"/>
            <a:ext cx="198270" cy="23725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in Bild, das Zylinder, Farbigkeit, Kerze enthält.&#10;&#10;Automatisch generierte Beschreibung" id="916" name="Google Shape;916;p15"/>
          <p:cNvPicPr preferRelativeResize="0"/>
          <p:nvPr/>
        </p:nvPicPr>
        <p:blipFill rotWithShape="1">
          <a:blip r:embed="rId19">
            <a:alphaModFix/>
          </a:blip>
          <a:srcRect b="0" l="0" r="0" t="0"/>
          <a:stretch/>
        </p:blipFill>
        <p:spPr>
          <a:xfrm>
            <a:off x="5068524" y="1708878"/>
            <a:ext cx="198270" cy="23725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32" name="Google Shape;932;p15"/>
          <p:cNvGrpSpPr/>
          <p:nvPr/>
        </p:nvGrpSpPr>
        <p:grpSpPr>
          <a:xfrm>
            <a:off x="5064594" y="4195089"/>
            <a:ext cx="691131" cy="733200"/>
            <a:chOff x="4212473" y="3714771"/>
            <a:chExt cx="691131" cy="733200"/>
          </a:xfrm>
        </p:grpSpPr>
        <p:pic>
          <p:nvPicPr>
            <p:cNvPr descr="Ein Bild, das Cartoon enthält.&#10;&#10;Automatisch generierte Beschreibung" id="933" name="Google Shape;933;p15"/>
            <p:cNvPicPr preferRelativeResize="0"/>
            <p:nvPr/>
          </p:nvPicPr>
          <p:blipFill rotWithShape="1">
            <a:blip r:embed="rId20">
              <a:alphaModFix/>
            </a:blip>
            <a:srcRect b="0" l="0" r="0" t="0"/>
            <a:stretch/>
          </p:blipFill>
          <p:spPr>
            <a:xfrm>
              <a:off x="4212473" y="3714771"/>
              <a:ext cx="691131" cy="7332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Ein Bild, das Text, Software, Computer, Multimedia enthält.&#10;&#10;Automatisch generierte Beschreibung" id="934" name="Google Shape;934;p15"/>
            <p:cNvPicPr preferRelativeResize="0"/>
            <p:nvPr/>
          </p:nvPicPr>
          <p:blipFill rotWithShape="1">
            <a:blip r:embed="rId21">
              <a:alphaModFix/>
            </a:blip>
            <a:srcRect b="0" l="0" r="0" t="0"/>
            <a:stretch/>
          </p:blipFill>
          <p:spPr>
            <a:xfrm>
              <a:off x="4414996" y="3858225"/>
              <a:ext cx="225618" cy="13605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935" name="Google Shape;935;p15"/>
          <p:cNvPicPr preferRelativeResize="0"/>
          <p:nvPr/>
        </p:nvPicPr>
        <p:blipFill rotWithShape="1">
          <a:blip r:embed="rId22">
            <a:alphaModFix/>
          </a:blip>
          <a:srcRect b="0" l="0" r="0" t="0"/>
          <a:stretch/>
        </p:blipFill>
        <p:spPr>
          <a:xfrm>
            <a:off x="7819591" y="4892185"/>
            <a:ext cx="1248209" cy="19235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toppuhr mit einfarbiger Füllung" id="936" name="Google Shape;936;p15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8342342" y="2165149"/>
            <a:ext cx="306878" cy="30687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chlechte Sicht mit einfarbiger Füllung" id="937" name="Google Shape;937;p15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8332811" y="1681486"/>
            <a:ext cx="325941" cy="32594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38" name="Google Shape;938;p15"/>
          <p:cNvGrpSpPr/>
          <p:nvPr/>
        </p:nvGrpSpPr>
        <p:grpSpPr>
          <a:xfrm>
            <a:off x="6655462" y="3630499"/>
            <a:ext cx="2054045" cy="382043"/>
            <a:chOff x="6655462" y="3630499"/>
            <a:chExt cx="2054045" cy="382043"/>
          </a:xfrm>
        </p:grpSpPr>
        <p:sp>
          <p:nvSpPr>
            <p:cNvPr id="939" name="Google Shape;939;p15"/>
            <p:cNvSpPr/>
            <p:nvPr/>
          </p:nvSpPr>
          <p:spPr>
            <a:xfrm>
              <a:off x="6655462" y="3630499"/>
              <a:ext cx="2054045" cy="382043"/>
            </a:xfrm>
            <a:prstGeom prst="roundRect">
              <a:avLst>
                <a:gd fmla="val 16667" name="adj"/>
              </a:avLst>
            </a:prstGeom>
            <a:solidFill>
              <a:srgbClr val="FF0000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de-DE" sz="11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Unknown Causes for Incidents</a:t>
              </a:r>
              <a:endParaRPr b="1" sz="11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descr="Blitz mit einfarbiger Füllung" id="940" name="Google Shape;940;p15"/>
            <p:cNvPicPr preferRelativeResize="0"/>
            <p:nvPr/>
          </p:nvPicPr>
          <p:blipFill rotWithShape="1">
            <a:blip r:embed="rId23">
              <a:alphaModFix/>
            </a:blip>
            <a:srcRect b="0" l="0" r="0" t="0"/>
            <a:stretch/>
          </p:blipFill>
          <p:spPr>
            <a:xfrm>
              <a:off x="8360302" y="3662509"/>
              <a:ext cx="324457" cy="32445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941" name="Google Shape;941;p15"/>
          <p:cNvGrpSpPr/>
          <p:nvPr/>
        </p:nvGrpSpPr>
        <p:grpSpPr>
          <a:xfrm>
            <a:off x="6653097" y="4107801"/>
            <a:ext cx="2054045" cy="382043"/>
            <a:chOff x="6653097" y="4107801"/>
            <a:chExt cx="2054045" cy="382043"/>
          </a:xfrm>
        </p:grpSpPr>
        <p:sp>
          <p:nvSpPr>
            <p:cNvPr id="942" name="Google Shape;942;p15"/>
            <p:cNvSpPr/>
            <p:nvPr/>
          </p:nvSpPr>
          <p:spPr>
            <a:xfrm>
              <a:off x="6653097" y="4107801"/>
              <a:ext cx="2054045" cy="382043"/>
            </a:xfrm>
            <a:prstGeom prst="roundRect">
              <a:avLst>
                <a:gd fmla="val 16667" name="adj"/>
              </a:avLst>
            </a:prstGeom>
            <a:solidFill>
              <a:srgbClr val="FF0000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de-DE" sz="11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Missing KPIs</a:t>
              </a:r>
              <a:endParaRPr/>
            </a:p>
          </p:txBody>
        </p:sp>
        <p:grpSp>
          <p:nvGrpSpPr>
            <p:cNvPr id="943" name="Google Shape;943;p15"/>
            <p:cNvGrpSpPr/>
            <p:nvPr/>
          </p:nvGrpSpPr>
          <p:grpSpPr>
            <a:xfrm>
              <a:off x="8357455" y="4152704"/>
              <a:ext cx="311997" cy="311678"/>
              <a:chOff x="8357455" y="4152704"/>
              <a:chExt cx="311997" cy="311678"/>
            </a:xfrm>
          </p:grpSpPr>
          <p:pic>
            <p:nvPicPr>
              <p:cNvPr descr="Präsentation mit Balkendiagramm mit einfarbiger Füllung" id="944" name="Google Shape;944;p15"/>
              <p:cNvPicPr preferRelativeResize="0"/>
              <p:nvPr/>
            </p:nvPicPr>
            <p:blipFill rotWithShape="1">
              <a:blip r:embed="rId24">
                <a:alphaModFix/>
              </a:blip>
              <a:srcRect b="0" l="0" r="0" t="0"/>
              <a:stretch/>
            </p:blipFill>
            <p:spPr>
              <a:xfrm>
                <a:off x="8357774" y="4152704"/>
                <a:ext cx="311678" cy="311678"/>
              </a:xfrm>
              <a:prstGeom prst="rect">
                <a:avLst/>
              </a:prstGeom>
              <a:noFill/>
              <a:ln>
                <a:noFill/>
              </a:ln>
            </p:spPr>
          </p:pic>
          <p:cxnSp>
            <p:nvCxnSpPr>
              <p:cNvPr id="945" name="Google Shape;945;p15"/>
              <p:cNvCxnSpPr/>
              <p:nvPr/>
            </p:nvCxnSpPr>
            <p:spPr>
              <a:xfrm flipH="1" rot="10800000">
                <a:off x="8357455" y="4152704"/>
                <a:ext cx="301296" cy="311678"/>
              </a:xfrm>
              <a:prstGeom prst="straightConnector1">
                <a:avLst/>
              </a:prstGeom>
              <a:noFill/>
              <a:ln cap="flat" cmpd="sng" w="25400">
                <a:solidFill>
                  <a:schemeClr val="lt1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</p:grpSp>
      </p:grpSp>
      <p:pic>
        <p:nvPicPr>
          <p:cNvPr descr="Stoppuhr mit einfarbiger Füllung" id="946" name="Google Shape;946;p15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8342342" y="2165149"/>
            <a:ext cx="306878" cy="30687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chlechte Sicht mit einfarbiger Füllung" id="947" name="Google Shape;947;p15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8332811" y="1681486"/>
            <a:ext cx="325941" cy="32594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48" name="Google Shape;948;p15"/>
          <p:cNvGrpSpPr/>
          <p:nvPr/>
        </p:nvGrpSpPr>
        <p:grpSpPr>
          <a:xfrm>
            <a:off x="6656080" y="3155423"/>
            <a:ext cx="2054045" cy="382043"/>
            <a:chOff x="6656080" y="3155423"/>
            <a:chExt cx="2054045" cy="382043"/>
          </a:xfrm>
        </p:grpSpPr>
        <p:sp>
          <p:nvSpPr>
            <p:cNvPr id="949" name="Google Shape;949;p15"/>
            <p:cNvSpPr/>
            <p:nvPr/>
          </p:nvSpPr>
          <p:spPr>
            <a:xfrm>
              <a:off x="6656080" y="3155423"/>
              <a:ext cx="2054045" cy="382043"/>
            </a:xfrm>
            <a:prstGeom prst="roundRect">
              <a:avLst>
                <a:gd fmla="val 16667" name="adj"/>
              </a:avLst>
            </a:prstGeom>
            <a:solidFill>
              <a:srgbClr val="FF0000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de-DE" sz="11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Unknown Downtimes</a:t>
              </a:r>
              <a:endParaRPr/>
            </a:p>
          </p:txBody>
        </p:sp>
        <p:pic>
          <p:nvPicPr>
            <p:cNvPr descr="Fragezeichen mit einfarbiger Füllung" id="950" name="Google Shape;950;p15"/>
            <p:cNvPicPr preferRelativeResize="0"/>
            <p:nvPr/>
          </p:nvPicPr>
          <p:blipFill rotWithShape="1">
            <a:blip r:embed="rId25">
              <a:alphaModFix/>
            </a:blip>
            <a:srcRect b="0" l="0" r="0" t="0"/>
            <a:stretch/>
          </p:blipFill>
          <p:spPr>
            <a:xfrm>
              <a:off x="8349827" y="3183522"/>
              <a:ext cx="337060" cy="33706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951" name="Google Shape;951;p15"/>
          <p:cNvGrpSpPr/>
          <p:nvPr/>
        </p:nvGrpSpPr>
        <p:grpSpPr>
          <a:xfrm>
            <a:off x="6662503" y="2678121"/>
            <a:ext cx="2054045" cy="382043"/>
            <a:chOff x="6656080" y="2200575"/>
            <a:chExt cx="2054045" cy="382043"/>
          </a:xfrm>
        </p:grpSpPr>
        <p:sp>
          <p:nvSpPr>
            <p:cNvPr id="952" name="Google Shape;952;p15"/>
            <p:cNvSpPr/>
            <p:nvPr/>
          </p:nvSpPr>
          <p:spPr>
            <a:xfrm>
              <a:off x="6656080" y="2200575"/>
              <a:ext cx="2054045" cy="382043"/>
            </a:xfrm>
            <a:prstGeom prst="roundRect">
              <a:avLst>
                <a:gd fmla="val 16667" name="adj"/>
              </a:avLst>
            </a:prstGeom>
            <a:solidFill>
              <a:srgbClr val="FF0000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de-DE" sz="11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Help on Call</a:t>
              </a:r>
              <a:endParaRPr/>
            </a:p>
          </p:txBody>
        </p:sp>
        <p:pic>
          <p:nvPicPr>
            <p:cNvPr descr="Megafon mit einfarbiger Füllung" id="953" name="Google Shape;953;p15"/>
            <p:cNvPicPr preferRelativeResize="0"/>
            <p:nvPr/>
          </p:nvPicPr>
          <p:blipFill rotWithShape="1">
            <a:blip r:embed="rId26">
              <a:alphaModFix/>
            </a:blip>
            <a:srcRect b="0" l="0" r="0" t="0"/>
            <a:stretch/>
          </p:blipFill>
          <p:spPr>
            <a:xfrm>
              <a:off x="8328532" y="2222268"/>
              <a:ext cx="334497" cy="33449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954" name="Google Shape;954;p15"/>
          <p:cNvGrpSpPr/>
          <p:nvPr/>
        </p:nvGrpSpPr>
        <p:grpSpPr>
          <a:xfrm>
            <a:off x="6657383" y="2203045"/>
            <a:ext cx="2054045" cy="382043"/>
            <a:chOff x="6657383" y="2203045"/>
            <a:chExt cx="2054045" cy="382043"/>
          </a:xfrm>
        </p:grpSpPr>
        <p:sp>
          <p:nvSpPr>
            <p:cNvPr id="955" name="Google Shape;955;p15"/>
            <p:cNvSpPr/>
            <p:nvPr/>
          </p:nvSpPr>
          <p:spPr>
            <a:xfrm>
              <a:off x="6657383" y="2203045"/>
              <a:ext cx="2054045" cy="382043"/>
            </a:xfrm>
            <a:prstGeom prst="roundRect">
              <a:avLst>
                <a:gd fmla="val 16667" name="adj"/>
              </a:avLst>
            </a:prstGeom>
            <a:solidFill>
              <a:srgbClr val="FF0000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de-DE" sz="11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Search- &amp; Walk time</a:t>
              </a:r>
              <a:endParaRPr/>
            </a:p>
          </p:txBody>
        </p:sp>
        <p:pic>
          <p:nvPicPr>
            <p:cNvPr descr="Route zwei Stecknadeln mit Weg mit einfarbiger Füllung" id="956" name="Google Shape;956;p15"/>
            <p:cNvPicPr preferRelativeResize="0"/>
            <p:nvPr/>
          </p:nvPicPr>
          <p:blipFill rotWithShape="1">
            <a:blip r:embed="rId27">
              <a:alphaModFix/>
            </a:blip>
            <a:srcRect b="0" l="0" r="0" t="0"/>
            <a:stretch/>
          </p:blipFill>
          <p:spPr>
            <a:xfrm flipH="1">
              <a:off x="8357774" y="2235230"/>
              <a:ext cx="306878" cy="30687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957" name="Google Shape;957;p15"/>
          <p:cNvGrpSpPr/>
          <p:nvPr/>
        </p:nvGrpSpPr>
        <p:grpSpPr>
          <a:xfrm>
            <a:off x="6657383" y="1723273"/>
            <a:ext cx="2054045" cy="382043"/>
            <a:chOff x="6632755" y="2127567"/>
            <a:chExt cx="2054045" cy="382043"/>
          </a:xfrm>
        </p:grpSpPr>
        <p:sp>
          <p:nvSpPr>
            <p:cNvPr id="958" name="Google Shape;958;p15"/>
            <p:cNvSpPr/>
            <p:nvPr/>
          </p:nvSpPr>
          <p:spPr>
            <a:xfrm>
              <a:off x="6632755" y="2127567"/>
              <a:ext cx="2054045" cy="382043"/>
            </a:xfrm>
            <a:prstGeom prst="roundRect">
              <a:avLst>
                <a:gd fmla="val 16667" name="adj"/>
              </a:avLst>
            </a:prstGeom>
            <a:solidFill>
              <a:srgbClr val="FF0000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de-DE" sz="11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Long response times</a:t>
              </a:r>
              <a:endParaRPr b="1" sz="11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descr="Stoppuhr mit einfarbiger Füllung" id="959" name="Google Shape;959;p15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8342342" y="2165149"/>
              <a:ext cx="306878" cy="306878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9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9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9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9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8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9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9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9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9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9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9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4" name="Shape 9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5" name="Google Shape;965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6262" y="70054"/>
            <a:ext cx="8976622" cy="50181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0" name="Shape 9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Ein Bild, das Maschine, Drucker, Design enthält.&#10;&#10;Automatisch generierte Beschreibung" id="971" name="Google Shape;971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56111" y="1009891"/>
            <a:ext cx="692506" cy="95261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72" name="Google Shape;972;p17"/>
          <p:cNvGrpSpPr/>
          <p:nvPr/>
        </p:nvGrpSpPr>
        <p:grpSpPr>
          <a:xfrm>
            <a:off x="44654" y="2320790"/>
            <a:ext cx="1098447" cy="1100812"/>
            <a:chOff x="44654" y="2320790"/>
            <a:chExt cx="1098447" cy="1100812"/>
          </a:xfrm>
        </p:grpSpPr>
        <p:pic>
          <p:nvPicPr>
            <p:cNvPr descr="Ein Bild, das Maschine enthält.&#10;&#10;Automatisch generierte Beschreibung" id="973" name="Google Shape;973;p17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44654" y="2458471"/>
              <a:ext cx="1098447" cy="96313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Ein Bild, das Zylinder, Farbigkeit, Kerze enthält.&#10;&#10;Automatisch generierte Beschreibung" id="974" name="Google Shape;974;p17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673739" y="2320790"/>
              <a:ext cx="198270" cy="23725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975" name="Google Shape;975;p17"/>
          <p:cNvGrpSpPr/>
          <p:nvPr/>
        </p:nvGrpSpPr>
        <p:grpSpPr>
          <a:xfrm>
            <a:off x="1016764" y="1817169"/>
            <a:ext cx="921145" cy="1085354"/>
            <a:chOff x="1016764" y="1817169"/>
            <a:chExt cx="921145" cy="1085354"/>
          </a:xfrm>
        </p:grpSpPr>
        <p:pic>
          <p:nvPicPr>
            <p:cNvPr descr="Ein Bild, das Maschine, Messgerät enthält.&#10;&#10;Automatisch generierte Beschreibung" id="976" name="Google Shape;976;p17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1016764" y="1922286"/>
              <a:ext cx="921145" cy="98023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Ein Bild, das Zylinder, Farbigkeit, Kerze enthält.&#10;&#10;Automatisch generierte Beschreibung" id="977" name="Google Shape;977;p17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1580290" y="1817169"/>
              <a:ext cx="198270" cy="23725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978" name="Google Shape;978;p17"/>
          <p:cNvGrpSpPr/>
          <p:nvPr/>
        </p:nvGrpSpPr>
        <p:grpSpPr>
          <a:xfrm>
            <a:off x="1856352" y="1371072"/>
            <a:ext cx="877497" cy="1174487"/>
            <a:chOff x="1856352" y="1371072"/>
            <a:chExt cx="877497" cy="1174487"/>
          </a:xfrm>
        </p:grpSpPr>
        <p:pic>
          <p:nvPicPr>
            <p:cNvPr descr="Ein Bild, das Text, Design, Messgerät enthält.&#10;&#10;Automatisch generierte Beschreibung" id="979" name="Google Shape;979;p17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1856352" y="1461975"/>
              <a:ext cx="877497" cy="108358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Ein Bild, das Zylinder, Farbigkeit, Kerze enthält.&#10;&#10;Automatisch generierte Beschreibung" id="980" name="Google Shape;980;p17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2359192" y="1371072"/>
              <a:ext cx="198270" cy="23725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981" name="Google Shape;981;p17"/>
          <p:cNvGrpSpPr/>
          <p:nvPr/>
        </p:nvGrpSpPr>
        <p:grpSpPr>
          <a:xfrm>
            <a:off x="949269" y="456340"/>
            <a:ext cx="692506" cy="1008247"/>
            <a:chOff x="949269" y="456340"/>
            <a:chExt cx="692506" cy="1008247"/>
          </a:xfrm>
        </p:grpSpPr>
        <p:pic>
          <p:nvPicPr>
            <p:cNvPr descr="Ein Bild, das Maschine, Drucker, Design enthält.&#10;&#10;Automatisch generierte Beschreibung" id="982" name="Google Shape;982;p17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949269" y="511969"/>
              <a:ext cx="692506" cy="95261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Ein Bild, das Farbigkeit, rot, Licht enthält.&#10;&#10;Automatisch generierte Beschreibung" id="983" name="Google Shape;983;p17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1351327" y="456340"/>
              <a:ext cx="197251" cy="23603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984" name="Google Shape;984;p17"/>
          <p:cNvGrpSpPr/>
          <p:nvPr/>
        </p:nvGrpSpPr>
        <p:grpSpPr>
          <a:xfrm>
            <a:off x="82151" y="878608"/>
            <a:ext cx="914582" cy="1182971"/>
            <a:chOff x="82151" y="878608"/>
            <a:chExt cx="914582" cy="1182971"/>
          </a:xfrm>
        </p:grpSpPr>
        <p:pic>
          <p:nvPicPr>
            <p:cNvPr descr="Ein Bild, das Text, Design, Messgerät enthält.&#10;&#10;Automatisch generierte Beschreibung" id="985" name="Google Shape;985;p17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82151" y="932200"/>
              <a:ext cx="914582" cy="112937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Ein Bild, das Zylinder, Farbigkeit, Kerze enthält.&#10;&#10;Automatisch generierte Beschreibung" id="986" name="Google Shape;986;p17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633571" y="878608"/>
              <a:ext cx="198270" cy="23725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987" name="Google Shape;987;p17"/>
          <p:cNvGrpSpPr/>
          <p:nvPr/>
        </p:nvGrpSpPr>
        <p:grpSpPr>
          <a:xfrm>
            <a:off x="1635402" y="-17711"/>
            <a:ext cx="1098447" cy="1081707"/>
            <a:chOff x="1635402" y="-17711"/>
            <a:chExt cx="1098447" cy="1081707"/>
          </a:xfrm>
        </p:grpSpPr>
        <p:pic>
          <p:nvPicPr>
            <p:cNvPr descr="Ein Bild, das Maschine enthält.&#10;&#10;Automatisch generierte Beschreibung" id="988" name="Google Shape;988;p17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635402" y="100865"/>
              <a:ext cx="1098447" cy="96313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Ein Bild, das Zylinder, Farbigkeit, Kerze enthält.&#10;&#10;Automatisch generierte Beschreibung" id="989" name="Google Shape;989;p17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2266964" y="-17711"/>
              <a:ext cx="198270" cy="23725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990" name="Google Shape;990;p17"/>
          <p:cNvGrpSpPr/>
          <p:nvPr/>
        </p:nvGrpSpPr>
        <p:grpSpPr>
          <a:xfrm>
            <a:off x="4092539" y="66225"/>
            <a:ext cx="921896" cy="1084284"/>
            <a:chOff x="4092539" y="66225"/>
            <a:chExt cx="921896" cy="1084284"/>
          </a:xfrm>
        </p:grpSpPr>
        <p:pic>
          <p:nvPicPr>
            <p:cNvPr descr="Ein Bild, das Maschine, Messgerät enthält.&#10;&#10;Automatisch generierte Beschreibung" id="991" name="Google Shape;991;p17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4092539" y="169473"/>
              <a:ext cx="921896" cy="98103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Ein Bild, das Zylinder, Farbigkeit, Kerze enthält.&#10;&#10;Automatisch generierte Beschreibung" id="992" name="Google Shape;992;p17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4599830" y="66225"/>
              <a:ext cx="198270" cy="23725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descr="Ein Bild, das Spielzeug enthält.&#10;&#10;Automatisch generierte Beschreibung" id="993" name="Google Shape;993;p17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 flipH="1">
            <a:off x="4537935" y="1901824"/>
            <a:ext cx="1480672" cy="131582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94" name="Google Shape;994;p17"/>
          <p:cNvGrpSpPr/>
          <p:nvPr/>
        </p:nvGrpSpPr>
        <p:grpSpPr>
          <a:xfrm>
            <a:off x="6662503" y="1729534"/>
            <a:ext cx="2054045" cy="382043"/>
            <a:chOff x="6632755" y="2127567"/>
            <a:chExt cx="2054045" cy="382043"/>
          </a:xfrm>
        </p:grpSpPr>
        <p:sp>
          <p:nvSpPr>
            <p:cNvPr id="995" name="Google Shape;995;p17"/>
            <p:cNvSpPr/>
            <p:nvPr/>
          </p:nvSpPr>
          <p:spPr>
            <a:xfrm>
              <a:off x="6632755" y="2127567"/>
              <a:ext cx="2054045" cy="382043"/>
            </a:xfrm>
            <a:prstGeom prst="roundRect">
              <a:avLst>
                <a:gd fmla="val 16667" name="adj"/>
              </a:avLst>
            </a:prstGeom>
            <a:solidFill>
              <a:srgbClr val="FF0000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algn="t" dir="54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de-DE" sz="11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Lange Reaktionszeit</a:t>
              </a:r>
              <a:endParaRPr/>
            </a:p>
          </p:txBody>
        </p:sp>
        <p:pic>
          <p:nvPicPr>
            <p:cNvPr descr="Stoppuhr mit einfarbiger Füllung" id="996" name="Google Shape;996;p17"/>
            <p:cNvPicPr preferRelativeResize="0"/>
            <p:nvPr/>
          </p:nvPicPr>
          <p:blipFill rotWithShape="1">
            <a:blip r:embed="rId10">
              <a:alphaModFix/>
            </a:blip>
            <a:srcRect b="0" l="0" r="0" t="0"/>
            <a:stretch/>
          </p:blipFill>
          <p:spPr>
            <a:xfrm>
              <a:off x="8342342" y="2165149"/>
              <a:ext cx="306878" cy="30687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997" name="Google Shape;997;p17"/>
          <p:cNvGrpSpPr/>
          <p:nvPr/>
        </p:nvGrpSpPr>
        <p:grpSpPr>
          <a:xfrm>
            <a:off x="-247885" y="-399468"/>
            <a:ext cx="6999279" cy="5952415"/>
            <a:chOff x="-247885" y="-399468"/>
            <a:chExt cx="6999279" cy="5952415"/>
          </a:xfrm>
        </p:grpSpPr>
        <p:sp>
          <p:nvSpPr>
            <p:cNvPr id="998" name="Google Shape;998;p17"/>
            <p:cNvSpPr/>
            <p:nvPr/>
          </p:nvSpPr>
          <p:spPr>
            <a:xfrm rot="1863123">
              <a:off x="2430982" y="4472220"/>
              <a:ext cx="1601021" cy="345968"/>
            </a:xfrm>
            <a:custGeom>
              <a:rect b="b" l="l" r="r" t="t"/>
              <a:pathLst>
                <a:path extrusionOk="0" h="345968" w="1601021">
                  <a:moveTo>
                    <a:pt x="0" y="12789"/>
                  </a:moveTo>
                  <a:lnTo>
                    <a:pt x="1601021" y="0"/>
                  </a:lnTo>
                  <a:lnTo>
                    <a:pt x="1400265" y="345565"/>
                  </a:lnTo>
                  <a:lnTo>
                    <a:pt x="0" y="345968"/>
                  </a:lnTo>
                  <a:lnTo>
                    <a:pt x="0" y="12789"/>
                  </a:lnTo>
                  <a:close/>
                </a:path>
              </a:pathLst>
            </a:custGeom>
            <a:solidFill>
              <a:srgbClr val="F2F2F2"/>
            </a:solidFill>
            <a:ln cap="flat" cmpd="sng" w="28575">
              <a:solidFill>
                <a:srgbClr val="FBDC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grpSp>
          <p:nvGrpSpPr>
            <p:cNvPr id="999" name="Google Shape;999;p17"/>
            <p:cNvGrpSpPr/>
            <p:nvPr/>
          </p:nvGrpSpPr>
          <p:grpSpPr>
            <a:xfrm>
              <a:off x="-247885" y="-399468"/>
              <a:ext cx="6999279" cy="5952415"/>
              <a:chOff x="-247885" y="-399468"/>
              <a:chExt cx="6999279" cy="5952415"/>
            </a:xfrm>
          </p:grpSpPr>
          <p:sp>
            <p:nvSpPr>
              <p:cNvPr id="1000" name="Google Shape;1000;p17"/>
              <p:cNvSpPr/>
              <p:nvPr/>
            </p:nvSpPr>
            <p:spPr>
              <a:xfrm rot="2015405">
                <a:off x="2836213" y="883312"/>
                <a:ext cx="1617072" cy="428398"/>
              </a:xfrm>
              <a:custGeom>
                <a:rect b="b" l="l" r="r" t="t"/>
                <a:pathLst>
                  <a:path extrusionOk="0" h="428398" w="1617072">
                    <a:moveTo>
                      <a:pt x="0" y="0"/>
                    </a:moveTo>
                    <a:lnTo>
                      <a:pt x="1617072" y="5058"/>
                    </a:lnTo>
                    <a:lnTo>
                      <a:pt x="1561442" y="428398"/>
                    </a:lnTo>
                    <a:lnTo>
                      <a:pt x="64036" y="42770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2F2"/>
              </a:solidFill>
              <a:ln cap="flat" cmpd="sng" w="28575">
                <a:solidFill>
                  <a:srgbClr val="FBDC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1001" name="Google Shape;1001;p17"/>
              <p:cNvSpPr/>
              <p:nvPr/>
            </p:nvSpPr>
            <p:spPr>
              <a:xfrm rot="-2019712">
                <a:off x="723907" y="3882961"/>
                <a:ext cx="4481408" cy="441816"/>
              </a:xfrm>
              <a:custGeom>
                <a:rect b="b" l="l" r="r" t="t"/>
                <a:pathLst>
                  <a:path extrusionOk="0" h="441816" w="4481408">
                    <a:moveTo>
                      <a:pt x="0" y="0"/>
                    </a:moveTo>
                    <a:lnTo>
                      <a:pt x="4294885" y="16417"/>
                    </a:lnTo>
                    <a:lnTo>
                      <a:pt x="4481408" y="441816"/>
                    </a:lnTo>
                    <a:lnTo>
                      <a:pt x="583826" y="4034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2F2"/>
              </a:solidFill>
              <a:ln cap="flat" cmpd="sng" w="28575">
                <a:solidFill>
                  <a:srgbClr val="FBDC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1002" name="Google Shape;1002;p17"/>
              <p:cNvSpPr/>
              <p:nvPr/>
            </p:nvSpPr>
            <p:spPr>
              <a:xfrm rot="-8987442">
                <a:off x="1653810" y="3804736"/>
                <a:ext cx="5352656" cy="430845"/>
              </a:xfrm>
              <a:custGeom>
                <a:rect b="b" l="l" r="r" t="t"/>
                <a:pathLst>
                  <a:path extrusionOk="0" h="430845" w="5352656">
                    <a:moveTo>
                      <a:pt x="756351" y="0"/>
                    </a:moveTo>
                    <a:lnTo>
                      <a:pt x="5352656" y="2082"/>
                    </a:lnTo>
                    <a:lnTo>
                      <a:pt x="5352656" y="430845"/>
                    </a:lnTo>
                    <a:lnTo>
                      <a:pt x="0" y="430369"/>
                    </a:lnTo>
                    <a:lnTo>
                      <a:pt x="756351" y="0"/>
                    </a:lnTo>
                    <a:close/>
                  </a:path>
                </a:pathLst>
              </a:custGeom>
              <a:solidFill>
                <a:srgbClr val="F2F2F2"/>
              </a:solidFill>
              <a:ln cap="flat" cmpd="sng" w="28575">
                <a:solidFill>
                  <a:srgbClr val="FBDC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1003" name="Google Shape;1003;p17"/>
              <p:cNvSpPr/>
              <p:nvPr/>
            </p:nvSpPr>
            <p:spPr>
              <a:xfrm rot="-1783934">
                <a:off x="-631554" y="1939442"/>
                <a:ext cx="7450671" cy="430536"/>
              </a:xfrm>
              <a:custGeom>
                <a:rect b="b" l="l" r="r" t="t"/>
                <a:pathLst>
                  <a:path extrusionOk="0" h="430536" w="7450671">
                    <a:moveTo>
                      <a:pt x="248315" y="0"/>
                    </a:moveTo>
                    <a:lnTo>
                      <a:pt x="7450671" y="284"/>
                    </a:lnTo>
                    <a:lnTo>
                      <a:pt x="7209228" y="418789"/>
                    </a:lnTo>
                    <a:lnTo>
                      <a:pt x="0" y="430536"/>
                    </a:lnTo>
                    <a:lnTo>
                      <a:pt x="248315" y="0"/>
                    </a:lnTo>
                    <a:close/>
                  </a:path>
                </a:pathLst>
              </a:custGeom>
              <a:solidFill>
                <a:srgbClr val="F2F2F2"/>
              </a:solidFill>
              <a:ln cap="flat" cmpd="sng" w="28575">
                <a:solidFill>
                  <a:srgbClr val="FBDC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1004" name="Google Shape;1004;p17"/>
              <p:cNvSpPr/>
              <p:nvPr/>
            </p:nvSpPr>
            <p:spPr>
              <a:xfrm rot="-1783934">
                <a:off x="-484280" y="934822"/>
                <a:ext cx="5494770" cy="429458"/>
              </a:xfrm>
              <a:custGeom>
                <a:rect b="b" l="l" r="r" t="t"/>
                <a:pathLst>
                  <a:path extrusionOk="0" h="429458" w="5494770">
                    <a:moveTo>
                      <a:pt x="238864" y="1501"/>
                    </a:moveTo>
                    <a:lnTo>
                      <a:pt x="4753261" y="0"/>
                    </a:lnTo>
                    <a:lnTo>
                      <a:pt x="5494770" y="429458"/>
                    </a:lnTo>
                    <a:lnTo>
                      <a:pt x="0" y="429458"/>
                    </a:lnTo>
                    <a:lnTo>
                      <a:pt x="238864" y="1501"/>
                    </a:lnTo>
                    <a:close/>
                  </a:path>
                </a:pathLst>
              </a:custGeom>
              <a:solidFill>
                <a:srgbClr val="F2F2F2"/>
              </a:solidFill>
              <a:ln cap="flat" cmpd="sng" w="28575">
                <a:solidFill>
                  <a:srgbClr val="FBDC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1005" name="Google Shape;1005;p17"/>
              <p:cNvSpPr/>
              <p:nvPr/>
            </p:nvSpPr>
            <p:spPr>
              <a:xfrm rot="1802161">
                <a:off x="3632296" y="3450184"/>
                <a:ext cx="482967" cy="107664"/>
              </a:xfrm>
              <a:custGeom>
                <a:rect b="b" l="l" r="r" t="t"/>
                <a:pathLst>
                  <a:path extrusionOk="0" h="107664" w="482967">
                    <a:moveTo>
                      <a:pt x="50412" y="0"/>
                    </a:moveTo>
                    <a:lnTo>
                      <a:pt x="482967" y="4944"/>
                    </a:lnTo>
                    <a:lnTo>
                      <a:pt x="439932" y="107664"/>
                    </a:lnTo>
                    <a:lnTo>
                      <a:pt x="0" y="104236"/>
                    </a:lnTo>
                    <a:lnTo>
                      <a:pt x="50412" y="0"/>
                    </a:lnTo>
                    <a:close/>
                  </a:path>
                </a:pathLst>
              </a:custGeom>
              <a:solidFill>
                <a:srgbClr val="F2F2F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1006" name="Google Shape;1006;p17"/>
              <p:cNvSpPr/>
              <p:nvPr/>
            </p:nvSpPr>
            <p:spPr>
              <a:xfrm rot="-2306658">
                <a:off x="3804796" y="1270024"/>
                <a:ext cx="468621" cy="176538"/>
              </a:xfrm>
              <a:custGeom>
                <a:rect b="b" l="l" r="r" t="t"/>
                <a:pathLst>
                  <a:path extrusionOk="0" h="176538" w="468621">
                    <a:moveTo>
                      <a:pt x="0" y="0"/>
                    </a:moveTo>
                    <a:lnTo>
                      <a:pt x="416211" y="10214"/>
                    </a:lnTo>
                    <a:lnTo>
                      <a:pt x="468621" y="176538"/>
                    </a:lnTo>
                    <a:lnTo>
                      <a:pt x="22537" y="11958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2F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1007" name="Google Shape;1007;p17"/>
              <p:cNvSpPr/>
              <p:nvPr/>
            </p:nvSpPr>
            <p:spPr>
              <a:xfrm rot="-2306658">
                <a:off x="3012189" y="742561"/>
                <a:ext cx="468621" cy="176538"/>
              </a:xfrm>
              <a:custGeom>
                <a:rect b="b" l="l" r="r" t="t"/>
                <a:pathLst>
                  <a:path extrusionOk="0" h="176538" w="468621">
                    <a:moveTo>
                      <a:pt x="0" y="0"/>
                    </a:moveTo>
                    <a:lnTo>
                      <a:pt x="416211" y="10214"/>
                    </a:lnTo>
                    <a:lnTo>
                      <a:pt x="468621" y="176538"/>
                    </a:lnTo>
                    <a:lnTo>
                      <a:pt x="40092" y="13959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2F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1008" name="Google Shape;1008;p17"/>
              <p:cNvSpPr/>
              <p:nvPr/>
            </p:nvSpPr>
            <p:spPr>
              <a:xfrm rot="-2306658">
                <a:off x="2061970" y="2747084"/>
                <a:ext cx="497308" cy="190190"/>
              </a:xfrm>
              <a:custGeom>
                <a:rect b="b" l="l" r="r" t="t"/>
                <a:pathLst>
                  <a:path extrusionOk="0" h="190190" w="497308">
                    <a:moveTo>
                      <a:pt x="0" y="0"/>
                    </a:moveTo>
                    <a:lnTo>
                      <a:pt x="444898" y="23866"/>
                    </a:lnTo>
                    <a:lnTo>
                      <a:pt x="497308" y="190190"/>
                    </a:lnTo>
                    <a:lnTo>
                      <a:pt x="51224" y="13323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2F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1009" name="Google Shape;1009;p17"/>
              <p:cNvSpPr/>
              <p:nvPr/>
            </p:nvSpPr>
            <p:spPr>
              <a:xfrm rot="1802161">
                <a:off x="3242138" y="3698651"/>
                <a:ext cx="482967" cy="112754"/>
              </a:xfrm>
              <a:custGeom>
                <a:rect b="b" l="l" r="r" t="t"/>
                <a:pathLst>
                  <a:path extrusionOk="0" h="112754" w="482967">
                    <a:moveTo>
                      <a:pt x="50412" y="0"/>
                    </a:moveTo>
                    <a:lnTo>
                      <a:pt x="482967" y="4944"/>
                    </a:lnTo>
                    <a:lnTo>
                      <a:pt x="426371" y="112754"/>
                    </a:lnTo>
                    <a:lnTo>
                      <a:pt x="0" y="104236"/>
                    </a:lnTo>
                    <a:lnTo>
                      <a:pt x="50412" y="0"/>
                    </a:lnTo>
                    <a:close/>
                  </a:path>
                </a:pathLst>
              </a:custGeom>
              <a:solidFill>
                <a:srgbClr val="F2F2F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</p:grpSp>
        <p:sp>
          <p:nvSpPr>
            <p:cNvPr id="1010" name="Google Shape;1010;p17"/>
            <p:cNvSpPr/>
            <p:nvPr/>
          </p:nvSpPr>
          <p:spPr>
            <a:xfrm rot="7315546">
              <a:off x="2678543" y="4270911"/>
              <a:ext cx="336192" cy="258728"/>
            </a:xfrm>
            <a:custGeom>
              <a:rect b="b" l="l" r="r" t="t"/>
              <a:pathLst>
                <a:path extrusionOk="0" h="258728" w="336192">
                  <a:moveTo>
                    <a:pt x="35597" y="0"/>
                  </a:moveTo>
                  <a:lnTo>
                    <a:pt x="336192" y="148889"/>
                  </a:lnTo>
                  <a:lnTo>
                    <a:pt x="331261" y="258728"/>
                  </a:lnTo>
                  <a:lnTo>
                    <a:pt x="0" y="159535"/>
                  </a:lnTo>
                  <a:lnTo>
                    <a:pt x="35597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pic>
        <p:nvPicPr>
          <p:cNvPr descr="Stoppuhr mit einfarbiger Füllung" id="1011" name="Google Shape;1011;p17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8342342" y="2165149"/>
            <a:ext cx="306878" cy="30687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chlechte Sicht mit einfarbiger Füllung" id="1012" name="Google Shape;1012;p17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8332811" y="1681486"/>
            <a:ext cx="325941" cy="32594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in Bild, das Design enthält.&#10;&#10;Automatisch generierte Beschreibung mit geringer Zuverlässigkeit" id="1013" name="Google Shape;1013;p17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4800561" y="3205459"/>
            <a:ext cx="860428" cy="1170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4" name="Google Shape;1014;p17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5269583" y="3523217"/>
            <a:ext cx="941644" cy="118710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chlechte Sicht mit einfarbiger Füllung" id="1015" name="Google Shape;1015;p17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8358818" y="1276883"/>
            <a:ext cx="325941" cy="32594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in Bild, das Tisch, Design enthält.&#10;&#10;Automatisch generierte Beschreibung" id="1016" name="Google Shape;1016;p17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3413206" y="3945072"/>
            <a:ext cx="921145" cy="921145"/>
          </a:xfrm>
          <a:prstGeom prst="rect">
            <a:avLst/>
          </a:prstGeom>
          <a:noFill/>
          <a:ln>
            <a:noFill/>
          </a:ln>
        </p:spPr>
      </p:pic>
      <p:sp>
        <p:nvSpPr>
          <p:cNvPr id="1017" name="Google Shape;1017;p17"/>
          <p:cNvSpPr/>
          <p:nvPr/>
        </p:nvSpPr>
        <p:spPr>
          <a:xfrm>
            <a:off x="6232710" y="0"/>
            <a:ext cx="2890507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1018" name="Google Shape;1018;p17"/>
          <p:cNvCxnSpPr/>
          <p:nvPr/>
        </p:nvCxnSpPr>
        <p:spPr>
          <a:xfrm>
            <a:off x="6220787" y="0"/>
            <a:ext cx="0" cy="5143500"/>
          </a:xfrm>
          <a:prstGeom prst="straightConnector1">
            <a:avLst/>
          </a:prstGeom>
          <a:noFill/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descr="Ein Bild, das Cartoon, stehend, Kleidung, Hose enthält.&#10;&#10;Automatisch generierte Beschreibung" id="1019" name="Google Shape;1019;p17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3470005" y="4129285"/>
            <a:ext cx="324643" cy="68335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Blitz mit einfarbiger Füllung" id="1020" name="Google Shape;1020;p17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8360302" y="3662509"/>
            <a:ext cx="324457" cy="32445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äsentation mit Balkendiagramm mit einfarbiger Füllung" id="1021" name="Google Shape;1021;p17"/>
          <p:cNvPicPr preferRelativeResize="0"/>
          <p:nvPr/>
        </p:nvPicPr>
        <p:blipFill rotWithShape="1">
          <a:blip r:embed="rId17">
            <a:alphaModFix/>
          </a:blip>
          <a:srcRect b="0" l="0" r="0" t="0"/>
          <a:stretch/>
        </p:blipFill>
        <p:spPr>
          <a:xfrm>
            <a:off x="8357774" y="4152704"/>
            <a:ext cx="311678" cy="3116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2" name="Google Shape;1022;p17"/>
          <p:cNvPicPr preferRelativeResize="0"/>
          <p:nvPr/>
        </p:nvPicPr>
        <p:blipFill rotWithShape="1">
          <a:blip r:embed="rId18">
            <a:alphaModFix/>
          </a:blip>
          <a:srcRect b="0" l="0" r="0" t="0"/>
          <a:stretch/>
        </p:blipFill>
        <p:spPr>
          <a:xfrm>
            <a:off x="7356390" y="346518"/>
            <a:ext cx="676376" cy="67637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uge mit einfarbiger Füllung" id="1023" name="Google Shape;1023;p17"/>
          <p:cNvPicPr preferRelativeResize="0"/>
          <p:nvPr/>
        </p:nvPicPr>
        <p:blipFill rotWithShape="1">
          <a:blip r:embed="rId19">
            <a:alphaModFix/>
          </a:blip>
          <a:srcRect b="0" l="0" r="0" t="0"/>
          <a:stretch/>
        </p:blipFill>
        <p:spPr>
          <a:xfrm>
            <a:off x="8342912" y="1292991"/>
            <a:ext cx="315840" cy="315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4" name="Google Shape;1024;p17">
            <a:hlinkClick action="ppaction://hlinksldjump" r:id="rId20"/>
          </p:cNvPr>
          <p:cNvPicPr preferRelativeResize="0"/>
          <p:nvPr/>
        </p:nvPicPr>
        <p:blipFill rotWithShape="1">
          <a:blip r:embed="rId21">
            <a:alphaModFix/>
          </a:blip>
          <a:srcRect b="0" l="0" r="0" t="0"/>
          <a:stretch/>
        </p:blipFill>
        <p:spPr>
          <a:xfrm>
            <a:off x="3815105" y="4107313"/>
            <a:ext cx="213443" cy="120061"/>
          </a:xfrm>
          <a:prstGeom prst="rect">
            <a:avLst/>
          </a:prstGeom>
          <a:noFill/>
          <a:ln cap="flat" cmpd="sng" w="9525">
            <a:solidFill>
              <a:srgbClr val="D3D3D3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descr="Ein Bild, das Cartoon, stehend, Gelenk, Ellenbogen enthält.&#10;&#10;Automatisch generierte Beschreibung" id="1025" name="Google Shape;1025;p17"/>
          <p:cNvPicPr preferRelativeResize="0"/>
          <p:nvPr/>
        </p:nvPicPr>
        <p:blipFill rotWithShape="1">
          <a:blip r:embed="rId22">
            <a:alphaModFix/>
          </a:blip>
          <a:srcRect b="0" l="0" r="0" t="0"/>
          <a:stretch/>
        </p:blipFill>
        <p:spPr>
          <a:xfrm>
            <a:off x="4874283" y="516552"/>
            <a:ext cx="302665" cy="65311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26" name="Google Shape;1026;p17"/>
          <p:cNvGrpSpPr/>
          <p:nvPr/>
        </p:nvGrpSpPr>
        <p:grpSpPr>
          <a:xfrm>
            <a:off x="1103214" y="274716"/>
            <a:ext cx="700473" cy="603451"/>
            <a:chOff x="682258" y="408486"/>
            <a:chExt cx="700473" cy="603451"/>
          </a:xfrm>
        </p:grpSpPr>
        <p:sp>
          <p:nvSpPr>
            <p:cNvPr id="1027" name="Google Shape;1027;p17"/>
            <p:cNvSpPr/>
            <p:nvPr/>
          </p:nvSpPr>
          <p:spPr>
            <a:xfrm rot="-8611057">
              <a:off x="880632" y="603876"/>
              <a:ext cx="212794" cy="224544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254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40000" rotWithShape="0" dir="5400000" dist="20000">
                <a:srgbClr val="000000">
                  <a:alpha val="37647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028" name="Google Shape;1028;p17"/>
            <p:cNvSpPr/>
            <p:nvPr/>
          </p:nvSpPr>
          <p:spPr>
            <a:xfrm rot="-8646461">
              <a:off x="765718" y="494341"/>
              <a:ext cx="430236" cy="424064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254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40000" rotWithShape="0" dir="5400000" dist="20000">
                <a:srgbClr val="000000">
                  <a:alpha val="37647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029" name="Google Shape;1029;p17"/>
            <p:cNvSpPr/>
            <p:nvPr/>
          </p:nvSpPr>
          <p:spPr>
            <a:xfrm rot="3207561">
              <a:off x="869179" y="500829"/>
              <a:ext cx="430236" cy="424064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254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40000" rotWithShape="0" dir="5400000" dist="20000">
                <a:srgbClr val="000000">
                  <a:alpha val="37647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030" name="Google Shape;1030;p17"/>
            <p:cNvSpPr/>
            <p:nvPr/>
          </p:nvSpPr>
          <p:spPr>
            <a:xfrm rot="3036603">
              <a:off x="977608" y="607715"/>
              <a:ext cx="212794" cy="224544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254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40000" rotWithShape="0" dir="5400000" dist="20000">
                <a:srgbClr val="000000">
                  <a:alpha val="37647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grpSp>
        <p:nvGrpSpPr>
          <p:cNvPr id="1031" name="Google Shape;1031;p17"/>
          <p:cNvGrpSpPr/>
          <p:nvPr/>
        </p:nvGrpSpPr>
        <p:grpSpPr>
          <a:xfrm>
            <a:off x="6657382" y="1246384"/>
            <a:ext cx="2054045" cy="382043"/>
            <a:chOff x="6657383" y="1245971"/>
            <a:chExt cx="2054045" cy="382043"/>
          </a:xfrm>
        </p:grpSpPr>
        <p:sp>
          <p:nvSpPr>
            <p:cNvPr id="1032" name="Google Shape;1032;p17"/>
            <p:cNvSpPr/>
            <p:nvPr/>
          </p:nvSpPr>
          <p:spPr>
            <a:xfrm>
              <a:off x="6657383" y="1245971"/>
              <a:ext cx="2054045" cy="382043"/>
            </a:xfrm>
            <a:prstGeom prst="roundRect">
              <a:avLst>
                <a:gd fmla="val 16667" name="adj"/>
              </a:avLst>
            </a:prstGeom>
            <a:solidFill>
              <a:srgbClr val="92D050"/>
            </a:solidFill>
            <a:ln cap="flat" cmpd="sng" w="25400">
              <a:solidFill>
                <a:srgbClr val="92D05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de-DE" sz="11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Full Transparency</a:t>
              </a:r>
              <a:endParaRPr/>
            </a:p>
          </p:txBody>
        </p:sp>
        <p:pic>
          <p:nvPicPr>
            <p:cNvPr descr="Auge mit einfarbiger Füllung" id="1033" name="Google Shape;1033;p17"/>
            <p:cNvPicPr preferRelativeResize="0"/>
            <p:nvPr/>
          </p:nvPicPr>
          <p:blipFill rotWithShape="1">
            <a:blip r:embed="rId19">
              <a:alphaModFix/>
            </a:blip>
            <a:srcRect b="0" l="0" r="0" t="0"/>
            <a:stretch/>
          </p:blipFill>
          <p:spPr>
            <a:xfrm>
              <a:off x="8342912" y="1292991"/>
              <a:ext cx="315840" cy="31584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034" name="Google Shape;1034;p17"/>
          <p:cNvGrpSpPr/>
          <p:nvPr/>
        </p:nvGrpSpPr>
        <p:grpSpPr>
          <a:xfrm>
            <a:off x="6652263" y="1718369"/>
            <a:ext cx="2054045" cy="382043"/>
            <a:chOff x="6632755" y="2127567"/>
            <a:chExt cx="2054045" cy="382043"/>
          </a:xfrm>
        </p:grpSpPr>
        <p:sp>
          <p:nvSpPr>
            <p:cNvPr id="1035" name="Google Shape;1035;p17"/>
            <p:cNvSpPr/>
            <p:nvPr/>
          </p:nvSpPr>
          <p:spPr>
            <a:xfrm>
              <a:off x="6632755" y="2127567"/>
              <a:ext cx="2054045" cy="382043"/>
            </a:xfrm>
            <a:prstGeom prst="roundRect">
              <a:avLst>
                <a:gd fmla="val 16667" name="adj"/>
              </a:avLst>
            </a:prstGeom>
            <a:solidFill>
              <a:srgbClr val="FF0000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de-DE" sz="11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Long response times</a:t>
              </a:r>
              <a:endParaRPr b="1" sz="11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descr="Stoppuhr mit einfarbiger Füllung" id="1036" name="Google Shape;1036;p17"/>
            <p:cNvPicPr preferRelativeResize="0"/>
            <p:nvPr/>
          </p:nvPicPr>
          <p:blipFill rotWithShape="1">
            <a:blip r:embed="rId10">
              <a:alphaModFix/>
            </a:blip>
            <a:srcRect b="0" l="0" r="0" t="0"/>
            <a:stretch/>
          </p:blipFill>
          <p:spPr>
            <a:xfrm>
              <a:off x="8342342" y="2165149"/>
              <a:ext cx="306878" cy="30687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037" name="Google Shape;1037;p17"/>
          <p:cNvGrpSpPr/>
          <p:nvPr/>
        </p:nvGrpSpPr>
        <p:grpSpPr>
          <a:xfrm>
            <a:off x="6650122" y="1715129"/>
            <a:ext cx="2054045" cy="382043"/>
            <a:chOff x="6657382" y="1716844"/>
            <a:chExt cx="2054045" cy="382043"/>
          </a:xfrm>
        </p:grpSpPr>
        <p:sp>
          <p:nvSpPr>
            <p:cNvPr id="1038" name="Google Shape;1038;p17"/>
            <p:cNvSpPr/>
            <p:nvPr/>
          </p:nvSpPr>
          <p:spPr>
            <a:xfrm>
              <a:off x="6657382" y="1716844"/>
              <a:ext cx="2054045" cy="382043"/>
            </a:xfrm>
            <a:prstGeom prst="roundRect">
              <a:avLst>
                <a:gd fmla="val 16667" name="adj"/>
              </a:avLst>
            </a:prstGeom>
            <a:solidFill>
              <a:srgbClr val="92D050"/>
            </a:solidFill>
            <a:ln cap="flat" cmpd="sng" w="25400">
              <a:solidFill>
                <a:srgbClr val="92D05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de-DE" sz="11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Fast Response Times</a:t>
              </a:r>
              <a:endParaRPr/>
            </a:p>
          </p:txBody>
        </p:sp>
        <p:pic>
          <p:nvPicPr>
            <p:cNvPr descr="Stoppuhr mit einfarbiger Füllung" id="1039" name="Google Shape;1039;p17"/>
            <p:cNvPicPr preferRelativeResize="0"/>
            <p:nvPr/>
          </p:nvPicPr>
          <p:blipFill rotWithShape="1">
            <a:blip r:embed="rId10">
              <a:alphaModFix/>
            </a:blip>
            <a:srcRect b="0" l="0" r="0" t="0"/>
            <a:stretch/>
          </p:blipFill>
          <p:spPr>
            <a:xfrm>
              <a:off x="8378876" y="1759188"/>
              <a:ext cx="306878" cy="30687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040" name="Google Shape;1040;p17"/>
          <p:cNvGrpSpPr/>
          <p:nvPr/>
        </p:nvGrpSpPr>
        <p:grpSpPr>
          <a:xfrm>
            <a:off x="199327" y="3518767"/>
            <a:ext cx="1478454" cy="1502834"/>
            <a:chOff x="199327" y="3518767"/>
            <a:chExt cx="1478454" cy="1502834"/>
          </a:xfrm>
        </p:grpSpPr>
        <p:pic>
          <p:nvPicPr>
            <p:cNvPr descr="Ein Bild, das Spielzeug enthält.&#10;&#10;Automatisch generierte Beschreibung" id="1041" name="Google Shape;1041;p17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199327" y="3705777"/>
              <a:ext cx="1478454" cy="13158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Ein Bild, das Zylinder, Farbigkeit, Kerze enthält.&#10;&#10;Automatisch generierte Beschreibung" id="1042" name="Google Shape;1042;p17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942060" y="3518767"/>
              <a:ext cx="198270" cy="23725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043" name="Google Shape;1043;p17"/>
          <p:cNvGrpSpPr/>
          <p:nvPr/>
        </p:nvGrpSpPr>
        <p:grpSpPr>
          <a:xfrm>
            <a:off x="1251502" y="2896745"/>
            <a:ext cx="1478454" cy="1504916"/>
            <a:chOff x="1251502" y="2896745"/>
            <a:chExt cx="1478454" cy="1504916"/>
          </a:xfrm>
        </p:grpSpPr>
        <p:pic>
          <p:nvPicPr>
            <p:cNvPr descr="Ein Bild, das Spielzeug enthält.&#10;&#10;Automatisch generierte Beschreibung" id="1044" name="Google Shape;1044;p17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1251502" y="3085837"/>
              <a:ext cx="1478454" cy="13158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Ein Bild, das Zylinder, Farbigkeit, Kerze enthält.&#10;&#10;Automatisch generierte Beschreibung" id="1045" name="Google Shape;1045;p17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1997483" y="2896745"/>
              <a:ext cx="198270" cy="23725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046" name="Google Shape;1046;p17"/>
          <p:cNvGrpSpPr/>
          <p:nvPr/>
        </p:nvGrpSpPr>
        <p:grpSpPr>
          <a:xfrm>
            <a:off x="2972466" y="1815955"/>
            <a:ext cx="1478454" cy="1509101"/>
            <a:chOff x="2972466" y="1815955"/>
            <a:chExt cx="1478454" cy="1509101"/>
          </a:xfrm>
        </p:grpSpPr>
        <p:pic>
          <p:nvPicPr>
            <p:cNvPr descr="Ein Bild, das Spielzeug enthält.&#10;&#10;Automatisch generierte Beschreibung" id="1047" name="Google Shape;1047;p17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2972466" y="2009232"/>
              <a:ext cx="1478454" cy="13158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Ein Bild, das Zylinder, Farbigkeit, Kerze enthält.&#10;&#10;Automatisch generierte Beschreibung" id="1048" name="Google Shape;1048;p17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3724640" y="1815955"/>
              <a:ext cx="198270" cy="23725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descr="Ein Bild, das Zylinder, Farbigkeit, Kerze enthält.&#10;&#10;Automatisch generierte Beschreibung" id="1049" name="Google Shape;1049;p1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068524" y="1708878"/>
            <a:ext cx="198270" cy="23725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in Bild, das Zylinder, Farbigkeit, Kerze enthält.&#10;&#10;Automatisch generierte Beschreibung" id="1050" name="Google Shape;1050;p1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019316" y="967165"/>
            <a:ext cx="198270" cy="23725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51" name="Google Shape;1051;p17"/>
          <p:cNvGrpSpPr/>
          <p:nvPr/>
        </p:nvGrpSpPr>
        <p:grpSpPr>
          <a:xfrm>
            <a:off x="5064594" y="4195089"/>
            <a:ext cx="691131" cy="733200"/>
            <a:chOff x="4212473" y="3714771"/>
            <a:chExt cx="691131" cy="733200"/>
          </a:xfrm>
        </p:grpSpPr>
        <p:pic>
          <p:nvPicPr>
            <p:cNvPr descr="Ein Bild, das Cartoon enthält.&#10;&#10;Automatisch generierte Beschreibung" id="1052" name="Google Shape;1052;p17"/>
            <p:cNvPicPr preferRelativeResize="0"/>
            <p:nvPr/>
          </p:nvPicPr>
          <p:blipFill rotWithShape="1">
            <a:blip r:embed="rId23">
              <a:alphaModFix/>
            </a:blip>
            <a:srcRect b="0" l="0" r="0" t="0"/>
            <a:stretch/>
          </p:blipFill>
          <p:spPr>
            <a:xfrm>
              <a:off x="4212473" y="3714771"/>
              <a:ext cx="691131" cy="7332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Ein Bild, das Text, Software, Computer, Multimedia enthält.&#10;&#10;Automatisch generierte Beschreibung" id="1053" name="Google Shape;1053;p17"/>
            <p:cNvPicPr preferRelativeResize="0"/>
            <p:nvPr/>
          </p:nvPicPr>
          <p:blipFill rotWithShape="1">
            <a:blip r:embed="rId24">
              <a:alphaModFix/>
            </a:blip>
            <a:srcRect b="0" l="0" r="0" t="0"/>
            <a:stretch/>
          </p:blipFill>
          <p:spPr>
            <a:xfrm>
              <a:off x="4414996" y="3858225"/>
              <a:ext cx="225618" cy="13605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054" name="Google Shape;1054;p17"/>
          <p:cNvPicPr preferRelativeResize="0"/>
          <p:nvPr/>
        </p:nvPicPr>
        <p:blipFill rotWithShape="1">
          <a:blip r:embed="rId25">
            <a:alphaModFix/>
          </a:blip>
          <a:srcRect b="0" l="0" r="0" t="0"/>
          <a:stretch/>
        </p:blipFill>
        <p:spPr>
          <a:xfrm>
            <a:off x="7819591" y="4892185"/>
            <a:ext cx="1248209" cy="19235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toppuhr mit einfarbiger Füllung" id="1055" name="Google Shape;1055;p17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8342342" y="2165149"/>
            <a:ext cx="306878" cy="30687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toppuhr mit einfarbiger Füllung" id="1056" name="Google Shape;1056;p17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8342342" y="2165149"/>
            <a:ext cx="306878" cy="30687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57" name="Google Shape;1057;p17"/>
          <p:cNvGrpSpPr/>
          <p:nvPr/>
        </p:nvGrpSpPr>
        <p:grpSpPr>
          <a:xfrm>
            <a:off x="6655462" y="3630499"/>
            <a:ext cx="2054045" cy="382043"/>
            <a:chOff x="6655462" y="3630499"/>
            <a:chExt cx="2054045" cy="382043"/>
          </a:xfrm>
        </p:grpSpPr>
        <p:sp>
          <p:nvSpPr>
            <p:cNvPr id="1058" name="Google Shape;1058;p17"/>
            <p:cNvSpPr/>
            <p:nvPr/>
          </p:nvSpPr>
          <p:spPr>
            <a:xfrm>
              <a:off x="6655462" y="3630499"/>
              <a:ext cx="2054045" cy="382043"/>
            </a:xfrm>
            <a:prstGeom prst="roundRect">
              <a:avLst>
                <a:gd fmla="val 16667" name="adj"/>
              </a:avLst>
            </a:prstGeom>
            <a:solidFill>
              <a:srgbClr val="FF0000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de-DE" sz="11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Unknown Causes for Incidents</a:t>
              </a:r>
              <a:endParaRPr b="1" sz="11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descr="Blitz mit einfarbiger Füllung" id="1059" name="Google Shape;1059;p17"/>
            <p:cNvPicPr preferRelativeResize="0"/>
            <p:nvPr/>
          </p:nvPicPr>
          <p:blipFill rotWithShape="1">
            <a:blip r:embed="rId16">
              <a:alphaModFix/>
            </a:blip>
            <a:srcRect b="0" l="0" r="0" t="0"/>
            <a:stretch/>
          </p:blipFill>
          <p:spPr>
            <a:xfrm>
              <a:off x="8360302" y="3662509"/>
              <a:ext cx="324457" cy="32445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060" name="Google Shape;1060;p17"/>
          <p:cNvGrpSpPr/>
          <p:nvPr/>
        </p:nvGrpSpPr>
        <p:grpSpPr>
          <a:xfrm>
            <a:off x="6653097" y="4107801"/>
            <a:ext cx="2054045" cy="382043"/>
            <a:chOff x="6653097" y="4107801"/>
            <a:chExt cx="2054045" cy="382043"/>
          </a:xfrm>
        </p:grpSpPr>
        <p:sp>
          <p:nvSpPr>
            <p:cNvPr id="1061" name="Google Shape;1061;p17"/>
            <p:cNvSpPr/>
            <p:nvPr/>
          </p:nvSpPr>
          <p:spPr>
            <a:xfrm>
              <a:off x="6653097" y="4107801"/>
              <a:ext cx="2054045" cy="382043"/>
            </a:xfrm>
            <a:prstGeom prst="roundRect">
              <a:avLst>
                <a:gd fmla="val 16667" name="adj"/>
              </a:avLst>
            </a:prstGeom>
            <a:solidFill>
              <a:srgbClr val="FF0000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de-DE" sz="11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Missing KPIs</a:t>
              </a:r>
              <a:endParaRPr/>
            </a:p>
          </p:txBody>
        </p:sp>
        <p:grpSp>
          <p:nvGrpSpPr>
            <p:cNvPr id="1062" name="Google Shape;1062;p17"/>
            <p:cNvGrpSpPr/>
            <p:nvPr/>
          </p:nvGrpSpPr>
          <p:grpSpPr>
            <a:xfrm>
              <a:off x="8357455" y="4152704"/>
              <a:ext cx="311997" cy="311678"/>
              <a:chOff x="8357455" y="4152704"/>
              <a:chExt cx="311997" cy="311678"/>
            </a:xfrm>
          </p:grpSpPr>
          <p:pic>
            <p:nvPicPr>
              <p:cNvPr descr="Präsentation mit Balkendiagramm mit einfarbiger Füllung" id="1063" name="Google Shape;1063;p17"/>
              <p:cNvPicPr preferRelativeResize="0"/>
              <p:nvPr/>
            </p:nvPicPr>
            <p:blipFill rotWithShape="1">
              <a:blip r:embed="rId17">
                <a:alphaModFix/>
              </a:blip>
              <a:srcRect b="0" l="0" r="0" t="0"/>
              <a:stretch/>
            </p:blipFill>
            <p:spPr>
              <a:xfrm>
                <a:off x="8357774" y="4152704"/>
                <a:ext cx="311678" cy="311678"/>
              </a:xfrm>
              <a:prstGeom prst="rect">
                <a:avLst/>
              </a:prstGeom>
              <a:noFill/>
              <a:ln>
                <a:noFill/>
              </a:ln>
            </p:spPr>
          </p:pic>
          <p:cxnSp>
            <p:nvCxnSpPr>
              <p:cNvPr id="1064" name="Google Shape;1064;p17"/>
              <p:cNvCxnSpPr/>
              <p:nvPr/>
            </p:nvCxnSpPr>
            <p:spPr>
              <a:xfrm flipH="1" rot="10800000">
                <a:off x="8357455" y="4152704"/>
                <a:ext cx="301296" cy="311678"/>
              </a:xfrm>
              <a:prstGeom prst="straightConnector1">
                <a:avLst/>
              </a:prstGeom>
              <a:noFill/>
              <a:ln cap="flat" cmpd="sng" w="25400">
                <a:solidFill>
                  <a:schemeClr val="lt1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</p:grpSp>
      </p:grpSp>
      <p:pic>
        <p:nvPicPr>
          <p:cNvPr descr="Stoppuhr mit einfarbiger Füllung" id="1065" name="Google Shape;1065;p17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8342342" y="2165149"/>
            <a:ext cx="306878" cy="30687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66" name="Google Shape;1066;p17"/>
          <p:cNvGrpSpPr/>
          <p:nvPr/>
        </p:nvGrpSpPr>
        <p:grpSpPr>
          <a:xfrm>
            <a:off x="6656080" y="3155423"/>
            <a:ext cx="2054045" cy="382043"/>
            <a:chOff x="6656080" y="3155423"/>
            <a:chExt cx="2054045" cy="382043"/>
          </a:xfrm>
        </p:grpSpPr>
        <p:sp>
          <p:nvSpPr>
            <p:cNvPr id="1067" name="Google Shape;1067;p17"/>
            <p:cNvSpPr/>
            <p:nvPr/>
          </p:nvSpPr>
          <p:spPr>
            <a:xfrm>
              <a:off x="6656080" y="3155423"/>
              <a:ext cx="2054045" cy="382043"/>
            </a:xfrm>
            <a:prstGeom prst="roundRect">
              <a:avLst>
                <a:gd fmla="val 16667" name="adj"/>
              </a:avLst>
            </a:prstGeom>
            <a:solidFill>
              <a:srgbClr val="FF0000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de-DE" sz="11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Unknown Downtimes</a:t>
              </a:r>
              <a:endParaRPr/>
            </a:p>
          </p:txBody>
        </p:sp>
        <p:pic>
          <p:nvPicPr>
            <p:cNvPr descr="Fragezeichen mit einfarbiger Füllung" id="1068" name="Google Shape;1068;p17"/>
            <p:cNvPicPr preferRelativeResize="0"/>
            <p:nvPr/>
          </p:nvPicPr>
          <p:blipFill rotWithShape="1">
            <a:blip r:embed="rId26">
              <a:alphaModFix/>
            </a:blip>
            <a:srcRect b="0" l="0" r="0" t="0"/>
            <a:stretch/>
          </p:blipFill>
          <p:spPr>
            <a:xfrm>
              <a:off x="8349827" y="3183522"/>
              <a:ext cx="337060" cy="33706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069" name="Google Shape;1069;p17"/>
          <p:cNvGrpSpPr/>
          <p:nvPr/>
        </p:nvGrpSpPr>
        <p:grpSpPr>
          <a:xfrm>
            <a:off x="6662503" y="2678121"/>
            <a:ext cx="2054045" cy="382043"/>
            <a:chOff x="6656080" y="2200575"/>
            <a:chExt cx="2054045" cy="382043"/>
          </a:xfrm>
        </p:grpSpPr>
        <p:sp>
          <p:nvSpPr>
            <p:cNvPr id="1070" name="Google Shape;1070;p17"/>
            <p:cNvSpPr/>
            <p:nvPr/>
          </p:nvSpPr>
          <p:spPr>
            <a:xfrm>
              <a:off x="6656080" y="2200575"/>
              <a:ext cx="2054045" cy="382043"/>
            </a:xfrm>
            <a:prstGeom prst="roundRect">
              <a:avLst>
                <a:gd fmla="val 16667" name="adj"/>
              </a:avLst>
            </a:prstGeom>
            <a:solidFill>
              <a:srgbClr val="FF0000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de-DE" sz="11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Help on Call</a:t>
              </a:r>
              <a:endParaRPr/>
            </a:p>
          </p:txBody>
        </p:sp>
        <p:pic>
          <p:nvPicPr>
            <p:cNvPr descr="Megafon mit einfarbiger Füllung" id="1071" name="Google Shape;1071;p17"/>
            <p:cNvPicPr preferRelativeResize="0"/>
            <p:nvPr/>
          </p:nvPicPr>
          <p:blipFill rotWithShape="1">
            <a:blip r:embed="rId27">
              <a:alphaModFix/>
            </a:blip>
            <a:srcRect b="0" l="0" r="0" t="0"/>
            <a:stretch/>
          </p:blipFill>
          <p:spPr>
            <a:xfrm>
              <a:off x="8328532" y="2222268"/>
              <a:ext cx="334497" cy="33449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072" name="Google Shape;1072;p17"/>
          <p:cNvGrpSpPr/>
          <p:nvPr/>
        </p:nvGrpSpPr>
        <p:grpSpPr>
          <a:xfrm>
            <a:off x="6657383" y="2203045"/>
            <a:ext cx="2054045" cy="382043"/>
            <a:chOff x="6657383" y="2203045"/>
            <a:chExt cx="2054045" cy="382043"/>
          </a:xfrm>
        </p:grpSpPr>
        <p:sp>
          <p:nvSpPr>
            <p:cNvPr id="1073" name="Google Shape;1073;p17"/>
            <p:cNvSpPr/>
            <p:nvPr/>
          </p:nvSpPr>
          <p:spPr>
            <a:xfrm>
              <a:off x="6657383" y="2203045"/>
              <a:ext cx="2054045" cy="382043"/>
            </a:xfrm>
            <a:prstGeom prst="roundRect">
              <a:avLst>
                <a:gd fmla="val 16667" name="adj"/>
              </a:avLst>
            </a:prstGeom>
            <a:solidFill>
              <a:srgbClr val="FF0000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de-DE" sz="11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Search- &amp; Walk time</a:t>
              </a:r>
              <a:endParaRPr/>
            </a:p>
          </p:txBody>
        </p:sp>
        <p:pic>
          <p:nvPicPr>
            <p:cNvPr descr="Route zwei Stecknadeln mit Weg mit einfarbiger Füllung" id="1074" name="Google Shape;1074;p17"/>
            <p:cNvPicPr preferRelativeResize="0"/>
            <p:nvPr/>
          </p:nvPicPr>
          <p:blipFill rotWithShape="1">
            <a:blip r:embed="rId28">
              <a:alphaModFix/>
            </a:blip>
            <a:srcRect b="0" l="0" r="0" t="0"/>
            <a:stretch/>
          </p:blipFill>
          <p:spPr>
            <a:xfrm flipH="1">
              <a:off x="8357774" y="2235230"/>
              <a:ext cx="306878" cy="30687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075" name="Google Shape;1075;p17"/>
          <p:cNvGrpSpPr/>
          <p:nvPr/>
        </p:nvGrpSpPr>
        <p:grpSpPr>
          <a:xfrm>
            <a:off x="4894593" y="113054"/>
            <a:ext cx="1961787" cy="571652"/>
            <a:chOff x="4894593" y="113054"/>
            <a:chExt cx="1961787" cy="571652"/>
          </a:xfrm>
        </p:grpSpPr>
        <p:cxnSp>
          <p:nvCxnSpPr>
            <p:cNvPr id="1076" name="Google Shape;1076;p17"/>
            <p:cNvCxnSpPr/>
            <p:nvPr/>
          </p:nvCxnSpPr>
          <p:spPr>
            <a:xfrm flipH="1" rot="10800000">
              <a:off x="4928946" y="425949"/>
              <a:ext cx="96669" cy="258757"/>
            </a:xfrm>
            <a:prstGeom prst="straightConnector1">
              <a:avLst/>
            </a:prstGeom>
            <a:noFill/>
            <a:ln cap="flat" cmpd="sng" w="25400">
              <a:solidFill>
                <a:srgbClr val="BE0000"/>
              </a:solidFill>
              <a:prstDash val="dot"/>
              <a:round/>
              <a:headEnd len="sm" w="sm" type="none"/>
              <a:tailEnd len="sm" w="sm" type="none"/>
            </a:ln>
          </p:spPr>
        </p:cxnSp>
        <p:pic>
          <p:nvPicPr>
            <p:cNvPr id="1077" name="Google Shape;1077;p17"/>
            <p:cNvPicPr preferRelativeResize="0"/>
            <p:nvPr/>
          </p:nvPicPr>
          <p:blipFill rotWithShape="1">
            <a:blip r:embed="rId29">
              <a:alphaModFix/>
            </a:blip>
            <a:srcRect b="9990" l="0" r="3051" t="0"/>
            <a:stretch/>
          </p:blipFill>
          <p:spPr>
            <a:xfrm>
              <a:off x="4894593" y="113054"/>
              <a:ext cx="1961787" cy="328858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2" name="Shape 10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Ein Bild, das Maschine, Drucker, Design enthält.&#10;&#10;Automatisch generierte Beschreibung" id="1083" name="Google Shape;1083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56111" y="1009891"/>
            <a:ext cx="692506" cy="95261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84" name="Google Shape;1084;p18"/>
          <p:cNvGrpSpPr/>
          <p:nvPr/>
        </p:nvGrpSpPr>
        <p:grpSpPr>
          <a:xfrm>
            <a:off x="44654" y="2320790"/>
            <a:ext cx="1098447" cy="1100812"/>
            <a:chOff x="44654" y="2320790"/>
            <a:chExt cx="1098447" cy="1100812"/>
          </a:xfrm>
        </p:grpSpPr>
        <p:pic>
          <p:nvPicPr>
            <p:cNvPr descr="Ein Bild, das Maschine enthält.&#10;&#10;Automatisch generierte Beschreibung" id="1085" name="Google Shape;1085;p18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44654" y="2458471"/>
              <a:ext cx="1098447" cy="96313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Ein Bild, das Zylinder, Farbigkeit, Kerze enthält.&#10;&#10;Automatisch generierte Beschreibung" id="1086" name="Google Shape;1086;p18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673739" y="2320790"/>
              <a:ext cx="198270" cy="23725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087" name="Google Shape;1087;p18"/>
          <p:cNvGrpSpPr/>
          <p:nvPr/>
        </p:nvGrpSpPr>
        <p:grpSpPr>
          <a:xfrm>
            <a:off x="1016764" y="1817169"/>
            <a:ext cx="921145" cy="1085354"/>
            <a:chOff x="1016764" y="1817169"/>
            <a:chExt cx="921145" cy="1085354"/>
          </a:xfrm>
        </p:grpSpPr>
        <p:pic>
          <p:nvPicPr>
            <p:cNvPr descr="Ein Bild, das Maschine, Messgerät enthält.&#10;&#10;Automatisch generierte Beschreibung" id="1088" name="Google Shape;1088;p18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1016764" y="1922286"/>
              <a:ext cx="921145" cy="98023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Ein Bild, das Zylinder, Farbigkeit, Kerze enthält.&#10;&#10;Automatisch generierte Beschreibung" id="1089" name="Google Shape;1089;p18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1580290" y="1817169"/>
              <a:ext cx="198270" cy="23725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090" name="Google Shape;1090;p18"/>
          <p:cNvGrpSpPr/>
          <p:nvPr/>
        </p:nvGrpSpPr>
        <p:grpSpPr>
          <a:xfrm>
            <a:off x="1856352" y="1371072"/>
            <a:ext cx="877497" cy="1174487"/>
            <a:chOff x="1856352" y="1371072"/>
            <a:chExt cx="877497" cy="1174487"/>
          </a:xfrm>
        </p:grpSpPr>
        <p:pic>
          <p:nvPicPr>
            <p:cNvPr descr="Ein Bild, das Text, Design, Messgerät enthält.&#10;&#10;Automatisch generierte Beschreibung" id="1091" name="Google Shape;1091;p18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1856352" y="1461975"/>
              <a:ext cx="877497" cy="108358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Ein Bild, das Zylinder, Farbigkeit, Kerze enthält.&#10;&#10;Automatisch generierte Beschreibung" id="1092" name="Google Shape;1092;p18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2359192" y="1371072"/>
              <a:ext cx="198270" cy="23725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093" name="Google Shape;1093;p18"/>
          <p:cNvGrpSpPr/>
          <p:nvPr/>
        </p:nvGrpSpPr>
        <p:grpSpPr>
          <a:xfrm>
            <a:off x="949269" y="456340"/>
            <a:ext cx="692506" cy="1008247"/>
            <a:chOff x="949269" y="456340"/>
            <a:chExt cx="692506" cy="1008247"/>
          </a:xfrm>
        </p:grpSpPr>
        <p:pic>
          <p:nvPicPr>
            <p:cNvPr descr="Ein Bild, das Maschine, Drucker, Design enthält.&#10;&#10;Automatisch generierte Beschreibung" id="1094" name="Google Shape;1094;p18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949269" y="511969"/>
              <a:ext cx="692506" cy="95261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Ein Bild, das Farbigkeit, rot, Licht enthält.&#10;&#10;Automatisch generierte Beschreibung" id="1095" name="Google Shape;1095;p18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1351327" y="456340"/>
              <a:ext cx="197251" cy="23603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096" name="Google Shape;1096;p18"/>
          <p:cNvGrpSpPr/>
          <p:nvPr/>
        </p:nvGrpSpPr>
        <p:grpSpPr>
          <a:xfrm>
            <a:off x="82151" y="878608"/>
            <a:ext cx="914582" cy="1182971"/>
            <a:chOff x="82151" y="878608"/>
            <a:chExt cx="914582" cy="1182971"/>
          </a:xfrm>
        </p:grpSpPr>
        <p:pic>
          <p:nvPicPr>
            <p:cNvPr descr="Ein Bild, das Text, Design, Messgerät enthält.&#10;&#10;Automatisch generierte Beschreibung" id="1097" name="Google Shape;1097;p18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82151" y="932200"/>
              <a:ext cx="914582" cy="112937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Ein Bild, das Zylinder, Farbigkeit, Kerze enthält.&#10;&#10;Automatisch generierte Beschreibung" id="1098" name="Google Shape;1098;p18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633571" y="878608"/>
              <a:ext cx="198270" cy="23725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099" name="Google Shape;1099;p18"/>
          <p:cNvGrpSpPr/>
          <p:nvPr/>
        </p:nvGrpSpPr>
        <p:grpSpPr>
          <a:xfrm>
            <a:off x="1635402" y="-17711"/>
            <a:ext cx="1098447" cy="1081707"/>
            <a:chOff x="1635402" y="-17711"/>
            <a:chExt cx="1098447" cy="1081707"/>
          </a:xfrm>
        </p:grpSpPr>
        <p:pic>
          <p:nvPicPr>
            <p:cNvPr descr="Ein Bild, das Maschine enthält.&#10;&#10;Automatisch generierte Beschreibung" id="1100" name="Google Shape;1100;p18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635402" y="100865"/>
              <a:ext cx="1098447" cy="96313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Ein Bild, das Zylinder, Farbigkeit, Kerze enthält.&#10;&#10;Automatisch generierte Beschreibung" id="1101" name="Google Shape;1101;p18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2266964" y="-17711"/>
              <a:ext cx="198270" cy="23725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102" name="Google Shape;1102;p18"/>
          <p:cNvGrpSpPr/>
          <p:nvPr/>
        </p:nvGrpSpPr>
        <p:grpSpPr>
          <a:xfrm>
            <a:off x="4092539" y="66225"/>
            <a:ext cx="921896" cy="1084284"/>
            <a:chOff x="4092539" y="66225"/>
            <a:chExt cx="921896" cy="1084284"/>
          </a:xfrm>
        </p:grpSpPr>
        <p:pic>
          <p:nvPicPr>
            <p:cNvPr descr="Ein Bild, das Maschine, Messgerät enthält.&#10;&#10;Automatisch generierte Beschreibung" id="1103" name="Google Shape;1103;p18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4092539" y="169473"/>
              <a:ext cx="921896" cy="98103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Ein Bild, das Zylinder, Farbigkeit, Kerze enthält.&#10;&#10;Automatisch generierte Beschreibung" id="1104" name="Google Shape;1104;p18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4599830" y="66225"/>
              <a:ext cx="198270" cy="23725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105" name="Google Shape;1105;p18"/>
          <p:cNvGrpSpPr/>
          <p:nvPr/>
        </p:nvGrpSpPr>
        <p:grpSpPr>
          <a:xfrm>
            <a:off x="-247885" y="-399468"/>
            <a:ext cx="6999279" cy="5952415"/>
            <a:chOff x="-247885" y="-399468"/>
            <a:chExt cx="6999279" cy="5952415"/>
          </a:xfrm>
        </p:grpSpPr>
        <p:sp>
          <p:nvSpPr>
            <p:cNvPr id="1106" name="Google Shape;1106;p18"/>
            <p:cNvSpPr/>
            <p:nvPr/>
          </p:nvSpPr>
          <p:spPr>
            <a:xfrm rot="1863123">
              <a:off x="2430982" y="4472220"/>
              <a:ext cx="1601021" cy="345968"/>
            </a:xfrm>
            <a:custGeom>
              <a:rect b="b" l="l" r="r" t="t"/>
              <a:pathLst>
                <a:path extrusionOk="0" h="345968" w="1601021">
                  <a:moveTo>
                    <a:pt x="0" y="12789"/>
                  </a:moveTo>
                  <a:lnTo>
                    <a:pt x="1601021" y="0"/>
                  </a:lnTo>
                  <a:lnTo>
                    <a:pt x="1400265" y="345565"/>
                  </a:lnTo>
                  <a:lnTo>
                    <a:pt x="0" y="345968"/>
                  </a:lnTo>
                  <a:lnTo>
                    <a:pt x="0" y="12789"/>
                  </a:lnTo>
                  <a:close/>
                </a:path>
              </a:pathLst>
            </a:custGeom>
            <a:solidFill>
              <a:srgbClr val="F2F2F2"/>
            </a:solidFill>
            <a:ln cap="flat" cmpd="sng" w="28575">
              <a:solidFill>
                <a:srgbClr val="FBDC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grpSp>
          <p:nvGrpSpPr>
            <p:cNvPr id="1107" name="Google Shape;1107;p18"/>
            <p:cNvGrpSpPr/>
            <p:nvPr/>
          </p:nvGrpSpPr>
          <p:grpSpPr>
            <a:xfrm>
              <a:off x="-247885" y="-399468"/>
              <a:ext cx="6999279" cy="5952415"/>
              <a:chOff x="-247885" y="-399468"/>
              <a:chExt cx="6999279" cy="5952415"/>
            </a:xfrm>
          </p:grpSpPr>
          <p:sp>
            <p:nvSpPr>
              <p:cNvPr id="1108" name="Google Shape;1108;p18"/>
              <p:cNvSpPr/>
              <p:nvPr/>
            </p:nvSpPr>
            <p:spPr>
              <a:xfrm rot="2015405">
                <a:off x="2836213" y="883312"/>
                <a:ext cx="1617072" cy="428398"/>
              </a:xfrm>
              <a:custGeom>
                <a:rect b="b" l="l" r="r" t="t"/>
                <a:pathLst>
                  <a:path extrusionOk="0" h="428398" w="1617072">
                    <a:moveTo>
                      <a:pt x="0" y="0"/>
                    </a:moveTo>
                    <a:lnTo>
                      <a:pt x="1617072" y="5058"/>
                    </a:lnTo>
                    <a:lnTo>
                      <a:pt x="1561442" y="428398"/>
                    </a:lnTo>
                    <a:lnTo>
                      <a:pt x="64036" y="42770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2F2"/>
              </a:solidFill>
              <a:ln cap="flat" cmpd="sng" w="28575">
                <a:solidFill>
                  <a:srgbClr val="FBDC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1109" name="Google Shape;1109;p18"/>
              <p:cNvSpPr/>
              <p:nvPr/>
            </p:nvSpPr>
            <p:spPr>
              <a:xfrm rot="-2019712">
                <a:off x="723907" y="3882961"/>
                <a:ext cx="4481408" cy="441816"/>
              </a:xfrm>
              <a:custGeom>
                <a:rect b="b" l="l" r="r" t="t"/>
                <a:pathLst>
                  <a:path extrusionOk="0" h="441816" w="4481408">
                    <a:moveTo>
                      <a:pt x="0" y="0"/>
                    </a:moveTo>
                    <a:lnTo>
                      <a:pt x="4294885" y="16417"/>
                    </a:lnTo>
                    <a:lnTo>
                      <a:pt x="4481408" y="441816"/>
                    </a:lnTo>
                    <a:lnTo>
                      <a:pt x="583826" y="4034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2F2"/>
              </a:solidFill>
              <a:ln cap="flat" cmpd="sng" w="28575">
                <a:solidFill>
                  <a:srgbClr val="FBDC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1110" name="Google Shape;1110;p18"/>
              <p:cNvSpPr/>
              <p:nvPr/>
            </p:nvSpPr>
            <p:spPr>
              <a:xfrm rot="-8987442">
                <a:off x="1653810" y="3804736"/>
                <a:ext cx="5352656" cy="430845"/>
              </a:xfrm>
              <a:custGeom>
                <a:rect b="b" l="l" r="r" t="t"/>
                <a:pathLst>
                  <a:path extrusionOk="0" h="430845" w="5352656">
                    <a:moveTo>
                      <a:pt x="756351" y="0"/>
                    </a:moveTo>
                    <a:lnTo>
                      <a:pt x="5352656" y="2082"/>
                    </a:lnTo>
                    <a:lnTo>
                      <a:pt x="5352656" y="430845"/>
                    </a:lnTo>
                    <a:lnTo>
                      <a:pt x="0" y="430369"/>
                    </a:lnTo>
                    <a:lnTo>
                      <a:pt x="756351" y="0"/>
                    </a:lnTo>
                    <a:close/>
                  </a:path>
                </a:pathLst>
              </a:custGeom>
              <a:solidFill>
                <a:srgbClr val="F2F2F2"/>
              </a:solidFill>
              <a:ln cap="flat" cmpd="sng" w="28575">
                <a:solidFill>
                  <a:srgbClr val="FBDC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1111" name="Google Shape;1111;p18"/>
              <p:cNvSpPr/>
              <p:nvPr/>
            </p:nvSpPr>
            <p:spPr>
              <a:xfrm rot="-1783934">
                <a:off x="-631554" y="1939442"/>
                <a:ext cx="7450671" cy="430536"/>
              </a:xfrm>
              <a:custGeom>
                <a:rect b="b" l="l" r="r" t="t"/>
                <a:pathLst>
                  <a:path extrusionOk="0" h="430536" w="7450671">
                    <a:moveTo>
                      <a:pt x="248315" y="0"/>
                    </a:moveTo>
                    <a:lnTo>
                      <a:pt x="7450671" y="284"/>
                    </a:lnTo>
                    <a:lnTo>
                      <a:pt x="7209228" y="418789"/>
                    </a:lnTo>
                    <a:lnTo>
                      <a:pt x="0" y="430536"/>
                    </a:lnTo>
                    <a:lnTo>
                      <a:pt x="248315" y="0"/>
                    </a:lnTo>
                    <a:close/>
                  </a:path>
                </a:pathLst>
              </a:custGeom>
              <a:solidFill>
                <a:srgbClr val="F2F2F2"/>
              </a:solidFill>
              <a:ln cap="flat" cmpd="sng" w="28575">
                <a:solidFill>
                  <a:srgbClr val="FBDC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1112" name="Google Shape;1112;p18"/>
              <p:cNvSpPr/>
              <p:nvPr/>
            </p:nvSpPr>
            <p:spPr>
              <a:xfrm rot="-1783934">
                <a:off x="-484280" y="934822"/>
                <a:ext cx="5494770" cy="429458"/>
              </a:xfrm>
              <a:custGeom>
                <a:rect b="b" l="l" r="r" t="t"/>
                <a:pathLst>
                  <a:path extrusionOk="0" h="429458" w="5494770">
                    <a:moveTo>
                      <a:pt x="238864" y="1501"/>
                    </a:moveTo>
                    <a:lnTo>
                      <a:pt x="4753261" y="0"/>
                    </a:lnTo>
                    <a:lnTo>
                      <a:pt x="5494770" y="429458"/>
                    </a:lnTo>
                    <a:lnTo>
                      <a:pt x="0" y="429458"/>
                    </a:lnTo>
                    <a:lnTo>
                      <a:pt x="238864" y="1501"/>
                    </a:lnTo>
                    <a:close/>
                  </a:path>
                </a:pathLst>
              </a:custGeom>
              <a:solidFill>
                <a:srgbClr val="F2F2F2"/>
              </a:solidFill>
              <a:ln cap="flat" cmpd="sng" w="28575">
                <a:solidFill>
                  <a:srgbClr val="FBDC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1113" name="Google Shape;1113;p18"/>
              <p:cNvSpPr/>
              <p:nvPr/>
            </p:nvSpPr>
            <p:spPr>
              <a:xfrm rot="1802161">
                <a:off x="3632296" y="3450184"/>
                <a:ext cx="482967" cy="107664"/>
              </a:xfrm>
              <a:custGeom>
                <a:rect b="b" l="l" r="r" t="t"/>
                <a:pathLst>
                  <a:path extrusionOk="0" h="107664" w="482967">
                    <a:moveTo>
                      <a:pt x="50412" y="0"/>
                    </a:moveTo>
                    <a:lnTo>
                      <a:pt x="482967" y="4944"/>
                    </a:lnTo>
                    <a:lnTo>
                      <a:pt x="439932" y="107664"/>
                    </a:lnTo>
                    <a:lnTo>
                      <a:pt x="0" y="104236"/>
                    </a:lnTo>
                    <a:lnTo>
                      <a:pt x="50412" y="0"/>
                    </a:lnTo>
                    <a:close/>
                  </a:path>
                </a:pathLst>
              </a:custGeom>
              <a:solidFill>
                <a:srgbClr val="F2F2F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1114" name="Google Shape;1114;p18"/>
              <p:cNvSpPr/>
              <p:nvPr/>
            </p:nvSpPr>
            <p:spPr>
              <a:xfrm rot="-2306658">
                <a:off x="3804796" y="1270024"/>
                <a:ext cx="468621" cy="176538"/>
              </a:xfrm>
              <a:custGeom>
                <a:rect b="b" l="l" r="r" t="t"/>
                <a:pathLst>
                  <a:path extrusionOk="0" h="176538" w="468621">
                    <a:moveTo>
                      <a:pt x="0" y="0"/>
                    </a:moveTo>
                    <a:lnTo>
                      <a:pt x="416211" y="10214"/>
                    </a:lnTo>
                    <a:lnTo>
                      <a:pt x="468621" y="176538"/>
                    </a:lnTo>
                    <a:lnTo>
                      <a:pt x="22537" y="11958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2F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1115" name="Google Shape;1115;p18"/>
              <p:cNvSpPr/>
              <p:nvPr/>
            </p:nvSpPr>
            <p:spPr>
              <a:xfrm rot="-2306658">
                <a:off x="3012189" y="742561"/>
                <a:ext cx="468621" cy="176538"/>
              </a:xfrm>
              <a:custGeom>
                <a:rect b="b" l="l" r="r" t="t"/>
                <a:pathLst>
                  <a:path extrusionOk="0" h="176538" w="468621">
                    <a:moveTo>
                      <a:pt x="0" y="0"/>
                    </a:moveTo>
                    <a:lnTo>
                      <a:pt x="416211" y="10214"/>
                    </a:lnTo>
                    <a:lnTo>
                      <a:pt x="468621" y="176538"/>
                    </a:lnTo>
                    <a:lnTo>
                      <a:pt x="40092" y="13959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2F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1116" name="Google Shape;1116;p18"/>
              <p:cNvSpPr/>
              <p:nvPr/>
            </p:nvSpPr>
            <p:spPr>
              <a:xfrm rot="-2306658">
                <a:off x="2061970" y="2747084"/>
                <a:ext cx="497308" cy="190190"/>
              </a:xfrm>
              <a:custGeom>
                <a:rect b="b" l="l" r="r" t="t"/>
                <a:pathLst>
                  <a:path extrusionOk="0" h="190190" w="497308">
                    <a:moveTo>
                      <a:pt x="0" y="0"/>
                    </a:moveTo>
                    <a:lnTo>
                      <a:pt x="444898" y="23866"/>
                    </a:lnTo>
                    <a:lnTo>
                      <a:pt x="497308" y="190190"/>
                    </a:lnTo>
                    <a:lnTo>
                      <a:pt x="51224" y="13323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2F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1117" name="Google Shape;1117;p18"/>
              <p:cNvSpPr/>
              <p:nvPr/>
            </p:nvSpPr>
            <p:spPr>
              <a:xfrm rot="1802161">
                <a:off x="3242138" y="3698651"/>
                <a:ext cx="482967" cy="112754"/>
              </a:xfrm>
              <a:custGeom>
                <a:rect b="b" l="l" r="r" t="t"/>
                <a:pathLst>
                  <a:path extrusionOk="0" h="112754" w="482967">
                    <a:moveTo>
                      <a:pt x="50412" y="0"/>
                    </a:moveTo>
                    <a:lnTo>
                      <a:pt x="482967" y="4944"/>
                    </a:lnTo>
                    <a:lnTo>
                      <a:pt x="426371" y="112754"/>
                    </a:lnTo>
                    <a:lnTo>
                      <a:pt x="0" y="104236"/>
                    </a:lnTo>
                    <a:lnTo>
                      <a:pt x="50412" y="0"/>
                    </a:lnTo>
                    <a:close/>
                  </a:path>
                </a:pathLst>
              </a:custGeom>
              <a:solidFill>
                <a:srgbClr val="F2F2F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</p:grpSp>
        <p:sp>
          <p:nvSpPr>
            <p:cNvPr id="1118" name="Google Shape;1118;p18"/>
            <p:cNvSpPr/>
            <p:nvPr/>
          </p:nvSpPr>
          <p:spPr>
            <a:xfrm rot="7315546">
              <a:off x="2678543" y="4270911"/>
              <a:ext cx="336192" cy="258728"/>
            </a:xfrm>
            <a:custGeom>
              <a:rect b="b" l="l" r="r" t="t"/>
              <a:pathLst>
                <a:path extrusionOk="0" h="258728" w="336192">
                  <a:moveTo>
                    <a:pt x="35597" y="0"/>
                  </a:moveTo>
                  <a:lnTo>
                    <a:pt x="336192" y="148889"/>
                  </a:lnTo>
                  <a:lnTo>
                    <a:pt x="331261" y="258728"/>
                  </a:lnTo>
                  <a:lnTo>
                    <a:pt x="0" y="159535"/>
                  </a:lnTo>
                  <a:lnTo>
                    <a:pt x="35597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pic>
        <p:nvPicPr>
          <p:cNvPr descr="Stoppuhr mit einfarbiger Füllung" id="1119" name="Google Shape;1119;p18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8342342" y="2165149"/>
            <a:ext cx="306878" cy="30687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chlechte Sicht mit einfarbiger Füllung" id="1120" name="Google Shape;1120;p18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8332811" y="1681486"/>
            <a:ext cx="325941" cy="32594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in Bild, das Design enthält.&#10;&#10;Automatisch generierte Beschreibung mit geringer Zuverlässigkeit" id="1121" name="Google Shape;1121;p18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4800561" y="3205459"/>
            <a:ext cx="860428" cy="1170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2" name="Google Shape;1122;p18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5269583" y="3523217"/>
            <a:ext cx="941644" cy="118710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chlechte Sicht mit einfarbiger Füllung" id="1123" name="Google Shape;1123;p18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8358818" y="1276883"/>
            <a:ext cx="325941" cy="32594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in Bild, das Tisch, Design enthält.&#10;&#10;Automatisch generierte Beschreibung" id="1124" name="Google Shape;1124;p18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3413206" y="3945072"/>
            <a:ext cx="921145" cy="921145"/>
          </a:xfrm>
          <a:prstGeom prst="rect">
            <a:avLst/>
          </a:prstGeom>
          <a:noFill/>
          <a:ln>
            <a:noFill/>
          </a:ln>
        </p:spPr>
      </p:pic>
      <p:sp>
        <p:nvSpPr>
          <p:cNvPr id="1125" name="Google Shape;1125;p18"/>
          <p:cNvSpPr/>
          <p:nvPr/>
        </p:nvSpPr>
        <p:spPr>
          <a:xfrm>
            <a:off x="6347419" y="-17746"/>
            <a:ext cx="2890507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1126" name="Google Shape;1126;p18"/>
          <p:cNvCxnSpPr/>
          <p:nvPr/>
        </p:nvCxnSpPr>
        <p:spPr>
          <a:xfrm>
            <a:off x="6220787" y="0"/>
            <a:ext cx="0" cy="5143500"/>
          </a:xfrm>
          <a:prstGeom prst="straightConnector1">
            <a:avLst/>
          </a:prstGeom>
          <a:noFill/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descr="Ein Bild, das Cartoon, stehend, Kleidung, Hose enthält.&#10;&#10;Automatisch generierte Beschreibung" id="1127" name="Google Shape;1127;p18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3470005" y="4129285"/>
            <a:ext cx="324643" cy="683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8" name="Google Shape;1128;p18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7356390" y="346518"/>
            <a:ext cx="676376" cy="67637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uge mit einfarbiger Füllung" id="1129" name="Google Shape;1129;p18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8342912" y="1292991"/>
            <a:ext cx="315840" cy="315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0" name="Google Shape;1130;p18">
            <a:hlinkClick action="ppaction://hlinksldjump" r:id="rId17"/>
          </p:cNvPr>
          <p:cNvPicPr preferRelativeResize="0"/>
          <p:nvPr/>
        </p:nvPicPr>
        <p:blipFill rotWithShape="1">
          <a:blip r:embed="rId18">
            <a:alphaModFix/>
          </a:blip>
          <a:srcRect b="0" l="0" r="0" t="0"/>
          <a:stretch/>
        </p:blipFill>
        <p:spPr>
          <a:xfrm>
            <a:off x="3815105" y="4107313"/>
            <a:ext cx="213443" cy="120061"/>
          </a:xfrm>
          <a:prstGeom prst="rect">
            <a:avLst/>
          </a:prstGeom>
          <a:noFill/>
          <a:ln cap="flat" cmpd="sng" w="9525">
            <a:solidFill>
              <a:srgbClr val="D3D3D3"/>
            </a:solidFill>
            <a:prstDash val="solid"/>
            <a:round/>
            <a:headEnd len="sm" w="sm" type="none"/>
            <a:tailEnd len="sm" w="sm" type="none"/>
          </a:ln>
        </p:spPr>
      </p:pic>
      <p:grpSp>
        <p:nvGrpSpPr>
          <p:cNvPr id="1131" name="Google Shape;1131;p18"/>
          <p:cNvGrpSpPr/>
          <p:nvPr/>
        </p:nvGrpSpPr>
        <p:grpSpPr>
          <a:xfrm>
            <a:off x="4818266" y="1505874"/>
            <a:ext cx="700473" cy="603451"/>
            <a:chOff x="4818266" y="1505874"/>
            <a:chExt cx="700473" cy="603451"/>
          </a:xfrm>
        </p:grpSpPr>
        <p:sp>
          <p:nvSpPr>
            <p:cNvPr id="1132" name="Google Shape;1132;p18"/>
            <p:cNvSpPr/>
            <p:nvPr/>
          </p:nvSpPr>
          <p:spPr>
            <a:xfrm rot="-8646461">
              <a:off x="4901726" y="1591729"/>
              <a:ext cx="430236" cy="424064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25400">
              <a:solidFill>
                <a:srgbClr val="FFC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40000" rotWithShape="0" dir="5400000" dist="20000">
                <a:srgbClr val="000000">
                  <a:alpha val="37647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133" name="Google Shape;1133;p18"/>
            <p:cNvSpPr/>
            <p:nvPr/>
          </p:nvSpPr>
          <p:spPr>
            <a:xfrm rot="-8611057">
              <a:off x="5016640" y="1701264"/>
              <a:ext cx="212794" cy="224544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25400">
              <a:solidFill>
                <a:srgbClr val="FFC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40000" rotWithShape="0" dir="5400000" dist="20000">
                <a:srgbClr val="000000">
                  <a:alpha val="37647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134" name="Google Shape;1134;p18"/>
            <p:cNvSpPr/>
            <p:nvPr/>
          </p:nvSpPr>
          <p:spPr>
            <a:xfrm rot="3207561">
              <a:off x="5005187" y="1598217"/>
              <a:ext cx="430236" cy="424064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25400">
              <a:solidFill>
                <a:srgbClr val="FFC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40000" rotWithShape="0" dir="5400000" dist="20000">
                <a:srgbClr val="000000">
                  <a:alpha val="37647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135" name="Google Shape;1135;p18"/>
            <p:cNvSpPr/>
            <p:nvPr/>
          </p:nvSpPr>
          <p:spPr>
            <a:xfrm rot="3036603">
              <a:off x="5113616" y="1705103"/>
              <a:ext cx="212794" cy="224544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25400">
              <a:solidFill>
                <a:srgbClr val="FFC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40000" rotWithShape="0" dir="5400000" dist="20000">
                <a:srgbClr val="000000">
                  <a:alpha val="37647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pic>
        <p:nvPicPr>
          <p:cNvPr id="1136" name="Google Shape;1136;p18"/>
          <p:cNvPicPr preferRelativeResize="0"/>
          <p:nvPr/>
        </p:nvPicPr>
        <p:blipFill rotWithShape="1">
          <a:blip r:embed="rId19">
            <a:alphaModFix/>
          </a:blip>
          <a:srcRect b="0" l="0" r="0" t="0"/>
          <a:stretch/>
        </p:blipFill>
        <p:spPr>
          <a:xfrm>
            <a:off x="1520375" y="871833"/>
            <a:ext cx="189504" cy="5254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37" name="Google Shape;1137;p18"/>
          <p:cNvGrpSpPr/>
          <p:nvPr/>
        </p:nvGrpSpPr>
        <p:grpSpPr>
          <a:xfrm>
            <a:off x="4471832" y="3860469"/>
            <a:ext cx="691131" cy="733200"/>
            <a:chOff x="4212473" y="3714771"/>
            <a:chExt cx="691131" cy="733200"/>
          </a:xfrm>
        </p:grpSpPr>
        <p:pic>
          <p:nvPicPr>
            <p:cNvPr descr="Ein Bild, das Cartoon enthält.&#10;&#10;Automatisch generierte Beschreibung" id="1138" name="Google Shape;1138;p18"/>
            <p:cNvPicPr preferRelativeResize="0"/>
            <p:nvPr/>
          </p:nvPicPr>
          <p:blipFill rotWithShape="1">
            <a:blip r:embed="rId20">
              <a:alphaModFix/>
            </a:blip>
            <a:srcRect b="0" l="0" r="0" t="0"/>
            <a:stretch/>
          </p:blipFill>
          <p:spPr>
            <a:xfrm>
              <a:off x="4212473" y="3714771"/>
              <a:ext cx="691131" cy="7332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Ein Bild, das Text, Software, Computer, Multimedia enthält.&#10;&#10;Automatisch generierte Beschreibung" id="1139" name="Google Shape;1139;p18"/>
            <p:cNvPicPr preferRelativeResize="0"/>
            <p:nvPr/>
          </p:nvPicPr>
          <p:blipFill rotWithShape="1">
            <a:blip r:embed="rId21">
              <a:alphaModFix/>
            </a:blip>
            <a:srcRect b="0" l="0" r="0" t="0"/>
            <a:stretch/>
          </p:blipFill>
          <p:spPr>
            <a:xfrm>
              <a:off x="4414996" y="3858225"/>
              <a:ext cx="225618" cy="13605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descr="Ein Bild, das Zylinder, Farbigkeit, Kerze enthält.&#10;&#10;Automatisch generierte Beschreibung" id="1140" name="Google Shape;1140;p1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019316" y="967165"/>
            <a:ext cx="198270" cy="23725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in Bild, das Spielzeug enthält.&#10;&#10;Automatisch generierte Beschreibung" id="1141" name="Google Shape;1141;p18"/>
          <p:cNvPicPr preferRelativeResize="0"/>
          <p:nvPr/>
        </p:nvPicPr>
        <p:blipFill rotWithShape="1">
          <a:blip r:embed="rId22">
            <a:alphaModFix/>
          </a:blip>
          <a:srcRect b="0" l="0" r="0" t="0"/>
          <a:stretch/>
        </p:blipFill>
        <p:spPr>
          <a:xfrm flipH="1">
            <a:off x="4537935" y="1901824"/>
            <a:ext cx="1480672" cy="131582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42" name="Google Shape;1142;p18"/>
          <p:cNvGrpSpPr/>
          <p:nvPr/>
        </p:nvGrpSpPr>
        <p:grpSpPr>
          <a:xfrm>
            <a:off x="199327" y="3518767"/>
            <a:ext cx="1478454" cy="1502834"/>
            <a:chOff x="199327" y="3518767"/>
            <a:chExt cx="1478454" cy="1502834"/>
          </a:xfrm>
        </p:grpSpPr>
        <p:pic>
          <p:nvPicPr>
            <p:cNvPr descr="Ein Bild, das Spielzeug enthält.&#10;&#10;Automatisch generierte Beschreibung" id="1143" name="Google Shape;1143;p18"/>
            <p:cNvPicPr preferRelativeResize="0"/>
            <p:nvPr/>
          </p:nvPicPr>
          <p:blipFill rotWithShape="1">
            <a:blip r:embed="rId22">
              <a:alphaModFix/>
            </a:blip>
            <a:srcRect b="0" l="0" r="0" t="0"/>
            <a:stretch/>
          </p:blipFill>
          <p:spPr>
            <a:xfrm>
              <a:off x="199327" y="3705777"/>
              <a:ext cx="1478454" cy="13158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Ein Bild, das Zylinder, Farbigkeit, Kerze enthält.&#10;&#10;Automatisch generierte Beschreibung" id="1144" name="Google Shape;1144;p18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942060" y="3518767"/>
              <a:ext cx="198270" cy="23725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145" name="Google Shape;1145;p18"/>
          <p:cNvGrpSpPr/>
          <p:nvPr/>
        </p:nvGrpSpPr>
        <p:grpSpPr>
          <a:xfrm>
            <a:off x="1251502" y="2896745"/>
            <a:ext cx="1478454" cy="1504916"/>
            <a:chOff x="1251502" y="2896745"/>
            <a:chExt cx="1478454" cy="1504916"/>
          </a:xfrm>
        </p:grpSpPr>
        <p:pic>
          <p:nvPicPr>
            <p:cNvPr descr="Ein Bild, das Spielzeug enthält.&#10;&#10;Automatisch generierte Beschreibung" id="1146" name="Google Shape;1146;p18"/>
            <p:cNvPicPr preferRelativeResize="0"/>
            <p:nvPr/>
          </p:nvPicPr>
          <p:blipFill rotWithShape="1">
            <a:blip r:embed="rId22">
              <a:alphaModFix/>
            </a:blip>
            <a:srcRect b="0" l="0" r="0" t="0"/>
            <a:stretch/>
          </p:blipFill>
          <p:spPr>
            <a:xfrm>
              <a:off x="1251502" y="3085837"/>
              <a:ext cx="1478454" cy="13158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Ein Bild, das Zylinder, Farbigkeit, Kerze enthält.&#10;&#10;Automatisch generierte Beschreibung" id="1147" name="Google Shape;1147;p18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1997483" y="2896745"/>
              <a:ext cx="198270" cy="23725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148" name="Google Shape;1148;p18"/>
          <p:cNvGrpSpPr/>
          <p:nvPr/>
        </p:nvGrpSpPr>
        <p:grpSpPr>
          <a:xfrm>
            <a:off x="2972466" y="1815955"/>
            <a:ext cx="1478454" cy="1509101"/>
            <a:chOff x="2972466" y="1815955"/>
            <a:chExt cx="1478454" cy="1509101"/>
          </a:xfrm>
        </p:grpSpPr>
        <p:pic>
          <p:nvPicPr>
            <p:cNvPr descr="Ein Bild, das Spielzeug enthält.&#10;&#10;Automatisch generierte Beschreibung" id="1149" name="Google Shape;1149;p18"/>
            <p:cNvPicPr preferRelativeResize="0"/>
            <p:nvPr/>
          </p:nvPicPr>
          <p:blipFill rotWithShape="1">
            <a:blip r:embed="rId22">
              <a:alphaModFix/>
            </a:blip>
            <a:srcRect b="0" l="0" r="0" t="0"/>
            <a:stretch/>
          </p:blipFill>
          <p:spPr>
            <a:xfrm>
              <a:off x="2972466" y="2009232"/>
              <a:ext cx="1478454" cy="13158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Ein Bild, das Zylinder, Farbigkeit, Kerze enthält.&#10;&#10;Automatisch generierte Beschreibung" id="1150" name="Google Shape;1150;p18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3724640" y="1815955"/>
              <a:ext cx="198270" cy="23725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descr="Ein Bild, das Farbigkeit, Zylinder, Licht enthält.&#10;&#10;Automatisch generierte Beschreibung" id="1151" name="Google Shape;1151;p18"/>
          <p:cNvPicPr preferRelativeResize="0"/>
          <p:nvPr/>
        </p:nvPicPr>
        <p:blipFill rotWithShape="1">
          <a:blip r:embed="rId23">
            <a:alphaModFix/>
          </a:blip>
          <a:srcRect b="0" l="0" r="0" t="0"/>
          <a:stretch/>
        </p:blipFill>
        <p:spPr>
          <a:xfrm>
            <a:off x="5068622" y="1710113"/>
            <a:ext cx="196207" cy="23478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52" name="Google Shape;1152;p18"/>
          <p:cNvGrpSpPr/>
          <p:nvPr/>
        </p:nvGrpSpPr>
        <p:grpSpPr>
          <a:xfrm>
            <a:off x="8357455" y="4152704"/>
            <a:ext cx="311997" cy="311678"/>
            <a:chOff x="8357455" y="4152704"/>
            <a:chExt cx="311997" cy="311678"/>
          </a:xfrm>
        </p:grpSpPr>
        <p:pic>
          <p:nvPicPr>
            <p:cNvPr descr="Präsentation mit Balkendiagramm mit einfarbiger Füllung" id="1153" name="Google Shape;1153;p18"/>
            <p:cNvPicPr preferRelativeResize="0"/>
            <p:nvPr/>
          </p:nvPicPr>
          <p:blipFill rotWithShape="1">
            <a:blip r:embed="rId24">
              <a:alphaModFix/>
            </a:blip>
            <a:srcRect b="0" l="0" r="0" t="0"/>
            <a:stretch/>
          </p:blipFill>
          <p:spPr>
            <a:xfrm>
              <a:off x="8357774" y="4152704"/>
              <a:ext cx="311678" cy="311678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154" name="Google Shape;1154;p18"/>
            <p:cNvCxnSpPr/>
            <p:nvPr/>
          </p:nvCxnSpPr>
          <p:spPr>
            <a:xfrm flipH="1" rot="10800000">
              <a:off x="8357455" y="4152704"/>
              <a:ext cx="301296" cy="311678"/>
            </a:xfrm>
            <a:prstGeom prst="straightConnector1">
              <a:avLst/>
            </a:prstGeom>
            <a:noFill/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pic>
        <p:nvPicPr>
          <p:cNvPr id="1155" name="Google Shape;1155;p18"/>
          <p:cNvPicPr preferRelativeResize="0"/>
          <p:nvPr/>
        </p:nvPicPr>
        <p:blipFill rotWithShape="1">
          <a:blip r:embed="rId25">
            <a:alphaModFix/>
          </a:blip>
          <a:srcRect b="0" l="0" r="0" t="0"/>
          <a:stretch/>
        </p:blipFill>
        <p:spPr>
          <a:xfrm>
            <a:off x="7819591" y="4892185"/>
            <a:ext cx="1248209" cy="19235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56" name="Google Shape;1156;p18"/>
          <p:cNvGrpSpPr/>
          <p:nvPr/>
        </p:nvGrpSpPr>
        <p:grpSpPr>
          <a:xfrm>
            <a:off x="6657382" y="1246384"/>
            <a:ext cx="2054045" cy="382043"/>
            <a:chOff x="6657383" y="1245971"/>
            <a:chExt cx="2054045" cy="382043"/>
          </a:xfrm>
        </p:grpSpPr>
        <p:sp>
          <p:nvSpPr>
            <p:cNvPr id="1157" name="Google Shape;1157;p18"/>
            <p:cNvSpPr/>
            <p:nvPr/>
          </p:nvSpPr>
          <p:spPr>
            <a:xfrm>
              <a:off x="6657383" y="1245971"/>
              <a:ext cx="2054045" cy="382043"/>
            </a:xfrm>
            <a:prstGeom prst="roundRect">
              <a:avLst>
                <a:gd fmla="val 16667" name="adj"/>
              </a:avLst>
            </a:prstGeom>
            <a:solidFill>
              <a:srgbClr val="92D050"/>
            </a:solidFill>
            <a:ln cap="flat" cmpd="sng" w="25400">
              <a:solidFill>
                <a:srgbClr val="92D05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de-DE" sz="11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Full Transparency</a:t>
              </a:r>
              <a:endParaRPr/>
            </a:p>
          </p:txBody>
        </p:sp>
        <p:pic>
          <p:nvPicPr>
            <p:cNvPr descr="Auge mit einfarbiger Füllung" id="1158" name="Google Shape;1158;p18"/>
            <p:cNvPicPr preferRelativeResize="0"/>
            <p:nvPr/>
          </p:nvPicPr>
          <p:blipFill rotWithShape="1">
            <a:blip r:embed="rId16">
              <a:alphaModFix/>
            </a:blip>
            <a:srcRect b="0" l="0" r="0" t="0"/>
            <a:stretch/>
          </p:blipFill>
          <p:spPr>
            <a:xfrm>
              <a:off x="8342912" y="1292991"/>
              <a:ext cx="315840" cy="31584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159" name="Google Shape;1159;p18"/>
          <p:cNvGrpSpPr/>
          <p:nvPr/>
        </p:nvGrpSpPr>
        <p:grpSpPr>
          <a:xfrm>
            <a:off x="6658435" y="1715129"/>
            <a:ext cx="2054045" cy="382043"/>
            <a:chOff x="6657382" y="1716844"/>
            <a:chExt cx="2054045" cy="382043"/>
          </a:xfrm>
        </p:grpSpPr>
        <p:sp>
          <p:nvSpPr>
            <p:cNvPr id="1160" name="Google Shape;1160;p18"/>
            <p:cNvSpPr/>
            <p:nvPr/>
          </p:nvSpPr>
          <p:spPr>
            <a:xfrm>
              <a:off x="6657382" y="1716844"/>
              <a:ext cx="2054045" cy="382043"/>
            </a:xfrm>
            <a:prstGeom prst="roundRect">
              <a:avLst>
                <a:gd fmla="val 16667" name="adj"/>
              </a:avLst>
            </a:prstGeom>
            <a:solidFill>
              <a:srgbClr val="92D050"/>
            </a:solidFill>
            <a:ln cap="flat" cmpd="sng" w="25400">
              <a:solidFill>
                <a:srgbClr val="92D05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de-DE" sz="11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Fast response times</a:t>
              </a:r>
              <a:endParaRPr b="1" sz="11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descr="Stoppuhr mit einfarbiger Füllung" id="1161" name="Google Shape;1161;p18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8378876" y="1759188"/>
              <a:ext cx="306878" cy="30687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162" name="Google Shape;1162;p18"/>
          <p:cNvGrpSpPr/>
          <p:nvPr/>
        </p:nvGrpSpPr>
        <p:grpSpPr>
          <a:xfrm>
            <a:off x="6662503" y="2678121"/>
            <a:ext cx="2054045" cy="382043"/>
            <a:chOff x="6656080" y="2200575"/>
            <a:chExt cx="2054045" cy="382043"/>
          </a:xfrm>
        </p:grpSpPr>
        <p:sp>
          <p:nvSpPr>
            <p:cNvPr id="1163" name="Google Shape;1163;p18"/>
            <p:cNvSpPr/>
            <p:nvPr/>
          </p:nvSpPr>
          <p:spPr>
            <a:xfrm>
              <a:off x="6656080" y="2200575"/>
              <a:ext cx="2054045" cy="382043"/>
            </a:xfrm>
            <a:prstGeom prst="roundRect">
              <a:avLst>
                <a:gd fmla="val 16667" name="adj"/>
              </a:avLst>
            </a:prstGeom>
            <a:solidFill>
              <a:srgbClr val="FF0000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de-DE" sz="11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Help on Call</a:t>
              </a:r>
              <a:endParaRPr/>
            </a:p>
          </p:txBody>
        </p:sp>
        <p:pic>
          <p:nvPicPr>
            <p:cNvPr descr="Megafon mit einfarbiger Füllung" id="1164" name="Google Shape;1164;p18"/>
            <p:cNvPicPr preferRelativeResize="0"/>
            <p:nvPr/>
          </p:nvPicPr>
          <p:blipFill rotWithShape="1">
            <a:blip r:embed="rId26">
              <a:alphaModFix/>
            </a:blip>
            <a:srcRect b="0" l="0" r="0" t="0"/>
            <a:stretch/>
          </p:blipFill>
          <p:spPr>
            <a:xfrm>
              <a:off x="8328532" y="2222268"/>
              <a:ext cx="334497" cy="33449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165" name="Google Shape;1165;p18"/>
          <p:cNvGrpSpPr/>
          <p:nvPr/>
        </p:nvGrpSpPr>
        <p:grpSpPr>
          <a:xfrm>
            <a:off x="6657383" y="2203045"/>
            <a:ext cx="2054045" cy="382043"/>
            <a:chOff x="6657383" y="2203045"/>
            <a:chExt cx="2054045" cy="382043"/>
          </a:xfrm>
        </p:grpSpPr>
        <p:sp>
          <p:nvSpPr>
            <p:cNvPr id="1166" name="Google Shape;1166;p18"/>
            <p:cNvSpPr/>
            <p:nvPr/>
          </p:nvSpPr>
          <p:spPr>
            <a:xfrm>
              <a:off x="6657383" y="2203045"/>
              <a:ext cx="2054045" cy="382043"/>
            </a:xfrm>
            <a:prstGeom prst="roundRect">
              <a:avLst>
                <a:gd fmla="val 16667" name="adj"/>
              </a:avLst>
            </a:prstGeom>
            <a:solidFill>
              <a:srgbClr val="FF0000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de-DE" sz="11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Search- &amp; Walk time</a:t>
              </a:r>
              <a:endParaRPr/>
            </a:p>
          </p:txBody>
        </p:sp>
        <p:pic>
          <p:nvPicPr>
            <p:cNvPr descr="Route zwei Stecknadeln mit Weg mit einfarbiger Füllung" id="1167" name="Google Shape;1167;p18"/>
            <p:cNvPicPr preferRelativeResize="0"/>
            <p:nvPr/>
          </p:nvPicPr>
          <p:blipFill rotWithShape="1">
            <a:blip r:embed="rId27">
              <a:alphaModFix/>
            </a:blip>
            <a:srcRect b="0" l="0" r="0" t="0"/>
            <a:stretch/>
          </p:blipFill>
          <p:spPr>
            <a:xfrm flipH="1">
              <a:off x="8357774" y="2235230"/>
              <a:ext cx="306878" cy="30687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168" name="Google Shape;1168;p18"/>
          <p:cNvGrpSpPr/>
          <p:nvPr/>
        </p:nvGrpSpPr>
        <p:grpSpPr>
          <a:xfrm>
            <a:off x="6657382" y="2202883"/>
            <a:ext cx="2054551" cy="382043"/>
            <a:chOff x="6657382" y="2202883"/>
            <a:chExt cx="2054551" cy="382043"/>
          </a:xfrm>
        </p:grpSpPr>
        <p:cxnSp>
          <p:nvCxnSpPr>
            <p:cNvPr id="1169" name="Google Shape;1169;p18"/>
            <p:cNvCxnSpPr/>
            <p:nvPr/>
          </p:nvCxnSpPr>
          <p:spPr>
            <a:xfrm flipH="1" rot="10800000">
              <a:off x="8357136" y="2240241"/>
              <a:ext cx="301296" cy="311678"/>
            </a:xfrm>
            <a:prstGeom prst="straightConnector1">
              <a:avLst/>
            </a:prstGeom>
            <a:noFill/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</p:cxnSp>
        <p:grpSp>
          <p:nvGrpSpPr>
            <p:cNvPr id="1170" name="Google Shape;1170;p18"/>
            <p:cNvGrpSpPr/>
            <p:nvPr/>
          </p:nvGrpSpPr>
          <p:grpSpPr>
            <a:xfrm>
              <a:off x="6657382" y="2202883"/>
              <a:ext cx="2054551" cy="382043"/>
              <a:chOff x="6657701" y="2204113"/>
              <a:chExt cx="2054551" cy="382043"/>
            </a:xfrm>
          </p:grpSpPr>
          <p:sp>
            <p:nvSpPr>
              <p:cNvPr id="1171" name="Google Shape;1171;p18"/>
              <p:cNvSpPr/>
              <p:nvPr/>
            </p:nvSpPr>
            <p:spPr>
              <a:xfrm>
                <a:off x="6657701" y="2204113"/>
                <a:ext cx="2054045" cy="382043"/>
              </a:xfrm>
              <a:prstGeom prst="roundRect">
                <a:avLst>
                  <a:gd fmla="val 16667" name="adj"/>
                </a:avLst>
              </a:prstGeom>
              <a:solidFill>
                <a:srgbClr val="92D050"/>
              </a:solidFill>
              <a:ln cap="flat" cmpd="sng" w="25400">
                <a:solidFill>
                  <a:srgbClr val="92D05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de-DE" sz="1100">
                    <a:solidFill>
                      <a:schemeClr val="lt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rPr>
                  <a:t>No Search- &amp; Walk times</a:t>
                </a:r>
                <a:endParaRPr b="1" sz="11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pic>
            <p:nvPicPr>
              <p:cNvPr descr="Route zwei Stecknadeln mit Weg mit einfarbiger Füllung" id="1172" name="Google Shape;1172;p18"/>
              <p:cNvPicPr preferRelativeResize="0"/>
              <p:nvPr/>
            </p:nvPicPr>
            <p:blipFill rotWithShape="1">
              <a:blip r:embed="rId27">
                <a:alphaModFix/>
              </a:blip>
              <a:srcRect b="0" l="0" r="0" t="0"/>
              <a:stretch/>
            </p:blipFill>
            <p:spPr>
              <a:xfrm flipH="1">
                <a:off x="8405374" y="2232344"/>
                <a:ext cx="306878" cy="30687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1173" name="Google Shape;1173;p18"/>
          <p:cNvGrpSpPr/>
          <p:nvPr/>
        </p:nvGrpSpPr>
        <p:grpSpPr>
          <a:xfrm>
            <a:off x="6661410" y="2678110"/>
            <a:ext cx="2058308" cy="382043"/>
            <a:chOff x="6661410" y="2670795"/>
            <a:chExt cx="2058308" cy="382043"/>
          </a:xfrm>
        </p:grpSpPr>
        <p:sp>
          <p:nvSpPr>
            <p:cNvPr id="1174" name="Google Shape;1174;p18"/>
            <p:cNvSpPr/>
            <p:nvPr/>
          </p:nvSpPr>
          <p:spPr>
            <a:xfrm>
              <a:off x="6661410" y="2670795"/>
              <a:ext cx="2058308" cy="382043"/>
            </a:xfrm>
            <a:prstGeom prst="roundRect">
              <a:avLst>
                <a:gd fmla="val 16667" name="adj"/>
              </a:avLst>
            </a:prstGeom>
            <a:solidFill>
              <a:srgbClr val="92D050"/>
            </a:solidFill>
            <a:ln cap="flat" cmpd="sng" w="25400">
              <a:solidFill>
                <a:srgbClr val="92D05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de-DE" sz="11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Help at the touch of a button</a:t>
              </a:r>
              <a:endParaRPr b="1" sz="11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descr="Halten-Geste mit einfarbiger Füllung" id="1175" name="Google Shape;1175;p18"/>
            <p:cNvPicPr preferRelativeResize="0"/>
            <p:nvPr/>
          </p:nvPicPr>
          <p:blipFill rotWithShape="1">
            <a:blip r:embed="rId28">
              <a:alphaModFix/>
            </a:blip>
            <a:srcRect b="0" l="0" r="0" t="0"/>
            <a:stretch/>
          </p:blipFill>
          <p:spPr>
            <a:xfrm>
              <a:off x="8382305" y="2709266"/>
              <a:ext cx="321979" cy="32197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176" name="Google Shape;1176;p18"/>
          <p:cNvGrpSpPr/>
          <p:nvPr/>
        </p:nvGrpSpPr>
        <p:grpSpPr>
          <a:xfrm>
            <a:off x="6655462" y="3630499"/>
            <a:ext cx="2054045" cy="382043"/>
            <a:chOff x="6655462" y="3630499"/>
            <a:chExt cx="2054045" cy="382043"/>
          </a:xfrm>
        </p:grpSpPr>
        <p:sp>
          <p:nvSpPr>
            <p:cNvPr id="1177" name="Google Shape;1177;p18"/>
            <p:cNvSpPr/>
            <p:nvPr/>
          </p:nvSpPr>
          <p:spPr>
            <a:xfrm>
              <a:off x="6655462" y="3630499"/>
              <a:ext cx="2054045" cy="382043"/>
            </a:xfrm>
            <a:prstGeom prst="roundRect">
              <a:avLst>
                <a:gd fmla="val 16667" name="adj"/>
              </a:avLst>
            </a:prstGeom>
            <a:solidFill>
              <a:srgbClr val="FF0000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de-DE" sz="11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Unknown Causes for Incidents</a:t>
              </a:r>
              <a:endParaRPr b="1" sz="11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descr="Blitz mit einfarbiger Füllung" id="1178" name="Google Shape;1178;p18"/>
            <p:cNvPicPr preferRelativeResize="0"/>
            <p:nvPr/>
          </p:nvPicPr>
          <p:blipFill rotWithShape="1">
            <a:blip r:embed="rId29">
              <a:alphaModFix/>
            </a:blip>
            <a:srcRect b="0" l="0" r="0" t="0"/>
            <a:stretch/>
          </p:blipFill>
          <p:spPr>
            <a:xfrm>
              <a:off x="8360302" y="3662509"/>
              <a:ext cx="324457" cy="32445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179" name="Google Shape;1179;p18"/>
          <p:cNvGrpSpPr/>
          <p:nvPr/>
        </p:nvGrpSpPr>
        <p:grpSpPr>
          <a:xfrm>
            <a:off x="6653097" y="4107801"/>
            <a:ext cx="2054045" cy="382043"/>
            <a:chOff x="6653097" y="4107801"/>
            <a:chExt cx="2054045" cy="382043"/>
          </a:xfrm>
        </p:grpSpPr>
        <p:sp>
          <p:nvSpPr>
            <p:cNvPr id="1180" name="Google Shape;1180;p18"/>
            <p:cNvSpPr/>
            <p:nvPr/>
          </p:nvSpPr>
          <p:spPr>
            <a:xfrm>
              <a:off x="6653097" y="4107801"/>
              <a:ext cx="2054045" cy="382043"/>
            </a:xfrm>
            <a:prstGeom prst="roundRect">
              <a:avLst>
                <a:gd fmla="val 16667" name="adj"/>
              </a:avLst>
            </a:prstGeom>
            <a:solidFill>
              <a:srgbClr val="FF0000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de-DE" sz="11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Missing KPIs</a:t>
              </a:r>
              <a:endParaRPr/>
            </a:p>
          </p:txBody>
        </p:sp>
        <p:grpSp>
          <p:nvGrpSpPr>
            <p:cNvPr id="1181" name="Google Shape;1181;p18"/>
            <p:cNvGrpSpPr/>
            <p:nvPr/>
          </p:nvGrpSpPr>
          <p:grpSpPr>
            <a:xfrm>
              <a:off x="8357455" y="4152704"/>
              <a:ext cx="311997" cy="311678"/>
              <a:chOff x="8357455" y="4152704"/>
              <a:chExt cx="311997" cy="311678"/>
            </a:xfrm>
          </p:grpSpPr>
          <p:pic>
            <p:nvPicPr>
              <p:cNvPr descr="Präsentation mit Balkendiagramm mit einfarbiger Füllung" id="1182" name="Google Shape;1182;p18"/>
              <p:cNvPicPr preferRelativeResize="0"/>
              <p:nvPr/>
            </p:nvPicPr>
            <p:blipFill rotWithShape="1">
              <a:blip r:embed="rId24">
                <a:alphaModFix/>
              </a:blip>
              <a:srcRect b="0" l="0" r="0" t="0"/>
              <a:stretch/>
            </p:blipFill>
            <p:spPr>
              <a:xfrm>
                <a:off x="8357774" y="4152704"/>
                <a:ext cx="311678" cy="311678"/>
              </a:xfrm>
              <a:prstGeom prst="rect">
                <a:avLst/>
              </a:prstGeom>
              <a:noFill/>
              <a:ln>
                <a:noFill/>
              </a:ln>
            </p:spPr>
          </p:pic>
          <p:cxnSp>
            <p:nvCxnSpPr>
              <p:cNvPr id="1183" name="Google Shape;1183;p18"/>
              <p:cNvCxnSpPr/>
              <p:nvPr/>
            </p:nvCxnSpPr>
            <p:spPr>
              <a:xfrm flipH="1" rot="10800000">
                <a:off x="8357455" y="4152704"/>
                <a:ext cx="301296" cy="311678"/>
              </a:xfrm>
              <a:prstGeom prst="straightConnector1">
                <a:avLst/>
              </a:prstGeom>
              <a:noFill/>
              <a:ln cap="flat" cmpd="sng" w="25400">
                <a:solidFill>
                  <a:schemeClr val="lt1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</p:grpSp>
      </p:grpSp>
      <p:grpSp>
        <p:nvGrpSpPr>
          <p:cNvPr id="1184" name="Google Shape;1184;p18"/>
          <p:cNvGrpSpPr/>
          <p:nvPr/>
        </p:nvGrpSpPr>
        <p:grpSpPr>
          <a:xfrm>
            <a:off x="6656080" y="3155423"/>
            <a:ext cx="2054045" cy="382043"/>
            <a:chOff x="6656080" y="3155423"/>
            <a:chExt cx="2054045" cy="382043"/>
          </a:xfrm>
        </p:grpSpPr>
        <p:sp>
          <p:nvSpPr>
            <p:cNvPr id="1185" name="Google Shape;1185;p18"/>
            <p:cNvSpPr/>
            <p:nvPr/>
          </p:nvSpPr>
          <p:spPr>
            <a:xfrm>
              <a:off x="6656080" y="3155423"/>
              <a:ext cx="2054045" cy="382043"/>
            </a:xfrm>
            <a:prstGeom prst="roundRect">
              <a:avLst>
                <a:gd fmla="val 16667" name="adj"/>
              </a:avLst>
            </a:prstGeom>
            <a:solidFill>
              <a:srgbClr val="FF0000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de-DE" sz="11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Unknown Downtimes</a:t>
              </a:r>
              <a:endParaRPr/>
            </a:p>
          </p:txBody>
        </p:sp>
        <p:pic>
          <p:nvPicPr>
            <p:cNvPr descr="Fragezeichen mit einfarbiger Füllung" id="1186" name="Google Shape;1186;p18"/>
            <p:cNvPicPr preferRelativeResize="0"/>
            <p:nvPr/>
          </p:nvPicPr>
          <p:blipFill rotWithShape="1">
            <a:blip r:embed="rId30">
              <a:alphaModFix/>
            </a:blip>
            <a:srcRect b="0" l="0" r="0" t="0"/>
            <a:stretch/>
          </p:blipFill>
          <p:spPr>
            <a:xfrm>
              <a:off x="8349827" y="3183522"/>
              <a:ext cx="337060" cy="33706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187" name="Google Shape;1187;p18"/>
          <p:cNvGrpSpPr/>
          <p:nvPr/>
        </p:nvGrpSpPr>
        <p:grpSpPr>
          <a:xfrm>
            <a:off x="2871657" y="3508371"/>
            <a:ext cx="1916719" cy="501959"/>
            <a:chOff x="2871657" y="3508371"/>
            <a:chExt cx="1916719" cy="501959"/>
          </a:xfrm>
        </p:grpSpPr>
        <p:cxnSp>
          <p:nvCxnSpPr>
            <p:cNvPr id="1188" name="Google Shape;1188;p18"/>
            <p:cNvCxnSpPr/>
            <p:nvPr/>
          </p:nvCxnSpPr>
          <p:spPr>
            <a:xfrm rot="10800000">
              <a:off x="4693941" y="3721754"/>
              <a:ext cx="94435" cy="288576"/>
            </a:xfrm>
            <a:prstGeom prst="straightConnector1">
              <a:avLst/>
            </a:prstGeom>
            <a:noFill/>
            <a:ln cap="flat" cmpd="sng" w="25400">
              <a:solidFill>
                <a:srgbClr val="BE0000"/>
              </a:solidFill>
              <a:prstDash val="dot"/>
              <a:round/>
              <a:headEnd len="sm" w="sm" type="none"/>
              <a:tailEnd len="sm" w="sm" type="none"/>
            </a:ln>
          </p:spPr>
        </p:cxnSp>
        <p:pic>
          <p:nvPicPr>
            <p:cNvPr descr="Image" id="1189" name="Google Shape;1189;p18"/>
            <p:cNvPicPr preferRelativeResize="0"/>
            <p:nvPr/>
          </p:nvPicPr>
          <p:blipFill rotWithShape="1">
            <a:blip r:embed="rId31">
              <a:alphaModFix/>
            </a:blip>
            <a:srcRect b="0" l="0" r="0" t="0"/>
            <a:stretch/>
          </p:blipFill>
          <p:spPr>
            <a:xfrm>
              <a:off x="2871657" y="3508371"/>
              <a:ext cx="1911348" cy="322872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4" name="Shape 1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Ein Bild, das Maschine, Drucker, Design enthält.&#10;&#10;Automatisch generierte Beschreibung" id="1195" name="Google Shape;1195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56111" y="1009891"/>
            <a:ext cx="692506" cy="95261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96" name="Google Shape;1196;p19"/>
          <p:cNvGrpSpPr/>
          <p:nvPr/>
        </p:nvGrpSpPr>
        <p:grpSpPr>
          <a:xfrm>
            <a:off x="44654" y="2320790"/>
            <a:ext cx="1098447" cy="1100812"/>
            <a:chOff x="44654" y="2320790"/>
            <a:chExt cx="1098447" cy="1100812"/>
          </a:xfrm>
        </p:grpSpPr>
        <p:pic>
          <p:nvPicPr>
            <p:cNvPr descr="Ein Bild, das Maschine enthält.&#10;&#10;Automatisch generierte Beschreibung" id="1197" name="Google Shape;1197;p19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44654" y="2458471"/>
              <a:ext cx="1098447" cy="96313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Ein Bild, das Zylinder, Farbigkeit, Kerze enthält.&#10;&#10;Automatisch generierte Beschreibung" id="1198" name="Google Shape;1198;p19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673739" y="2320790"/>
              <a:ext cx="198270" cy="23725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199" name="Google Shape;1199;p19"/>
          <p:cNvGrpSpPr/>
          <p:nvPr/>
        </p:nvGrpSpPr>
        <p:grpSpPr>
          <a:xfrm>
            <a:off x="1016764" y="1817169"/>
            <a:ext cx="921145" cy="1085354"/>
            <a:chOff x="1016764" y="1817169"/>
            <a:chExt cx="921145" cy="1085354"/>
          </a:xfrm>
        </p:grpSpPr>
        <p:pic>
          <p:nvPicPr>
            <p:cNvPr descr="Ein Bild, das Maschine, Messgerät enthält.&#10;&#10;Automatisch generierte Beschreibung" id="1200" name="Google Shape;1200;p19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1016764" y="1922286"/>
              <a:ext cx="921145" cy="98023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Ein Bild, das Zylinder, Farbigkeit, Kerze enthält.&#10;&#10;Automatisch generierte Beschreibung" id="1201" name="Google Shape;1201;p19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1580290" y="1817169"/>
              <a:ext cx="198270" cy="23725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202" name="Google Shape;1202;p19"/>
          <p:cNvGrpSpPr/>
          <p:nvPr/>
        </p:nvGrpSpPr>
        <p:grpSpPr>
          <a:xfrm>
            <a:off x="1856352" y="1371072"/>
            <a:ext cx="877497" cy="1174487"/>
            <a:chOff x="1856352" y="1371072"/>
            <a:chExt cx="877497" cy="1174487"/>
          </a:xfrm>
        </p:grpSpPr>
        <p:pic>
          <p:nvPicPr>
            <p:cNvPr descr="Ein Bild, das Text, Design, Messgerät enthält.&#10;&#10;Automatisch generierte Beschreibung" id="1203" name="Google Shape;1203;p19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1856352" y="1461975"/>
              <a:ext cx="877497" cy="108358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Ein Bild, das Zylinder, Farbigkeit, Kerze enthält.&#10;&#10;Automatisch generierte Beschreibung" id="1204" name="Google Shape;1204;p19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2359192" y="1371072"/>
              <a:ext cx="198270" cy="23725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descr="Ein Bild, das Maschine, Drucker, Design enthält.&#10;&#10;Automatisch generierte Beschreibung" id="1205" name="Google Shape;1205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49269" y="511969"/>
            <a:ext cx="692506" cy="95261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06" name="Google Shape;1206;p19"/>
          <p:cNvGrpSpPr/>
          <p:nvPr/>
        </p:nvGrpSpPr>
        <p:grpSpPr>
          <a:xfrm>
            <a:off x="82151" y="878608"/>
            <a:ext cx="914582" cy="1182971"/>
            <a:chOff x="82151" y="878608"/>
            <a:chExt cx="914582" cy="1182971"/>
          </a:xfrm>
        </p:grpSpPr>
        <p:pic>
          <p:nvPicPr>
            <p:cNvPr descr="Ein Bild, das Text, Design, Messgerät enthält.&#10;&#10;Automatisch generierte Beschreibung" id="1207" name="Google Shape;1207;p19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82151" y="932200"/>
              <a:ext cx="914582" cy="112937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Ein Bild, das Zylinder, Farbigkeit, Kerze enthält.&#10;&#10;Automatisch generierte Beschreibung" id="1208" name="Google Shape;1208;p19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633571" y="878608"/>
              <a:ext cx="198270" cy="23725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209" name="Google Shape;1209;p19"/>
          <p:cNvGrpSpPr/>
          <p:nvPr/>
        </p:nvGrpSpPr>
        <p:grpSpPr>
          <a:xfrm>
            <a:off x="1635402" y="-17711"/>
            <a:ext cx="1098447" cy="1081707"/>
            <a:chOff x="1635402" y="-17711"/>
            <a:chExt cx="1098447" cy="1081707"/>
          </a:xfrm>
        </p:grpSpPr>
        <p:pic>
          <p:nvPicPr>
            <p:cNvPr descr="Ein Bild, das Maschine enthält.&#10;&#10;Automatisch generierte Beschreibung" id="1210" name="Google Shape;1210;p19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635402" y="100865"/>
              <a:ext cx="1098447" cy="96313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Ein Bild, das Zylinder, Farbigkeit, Kerze enthält.&#10;&#10;Automatisch generierte Beschreibung" id="1211" name="Google Shape;1211;p19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2266964" y="-17711"/>
              <a:ext cx="198270" cy="23725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212" name="Google Shape;1212;p19"/>
          <p:cNvGrpSpPr/>
          <p:nvPr/>
        </p:nvGrpSpPr>
        <p:grpSpPr>
          <a:xfrm>
            <a:off x="4092539" y="66225"/>
            <a:ext cx="921896" cy="1084284"/>
            <a:chOff x="4092539" y="66225"/>
            <a:chExt cx="921896" cy="1084284"/>
          </a:xfrm>
        </p:grpSpPr>
        <p:pic>
          <p:nvPicPr>
            <p:cNvPr descr="Ein Bild, das Maschine, Messgerät enthält.&#10;&#10;Automatisch generierte Beschreibung" id="1213" name="Google Shape;1213;p19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4092539" y="169473"/>
              <a:ext cx="921896" cy="98103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Ein Bild, das Zylinder, Farbigkeit, Kerze enthält.&#10;&#10;Automatisch generierte Beschreibung" id="1214" name="Google Shape;1214;p19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4599830" y="66225"/>
              <a:ext cx="198270" cy="23725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215" name="Google Shape;1215;p19"/>
          <p:cNvGrpSpPr/>
          <p:nvPr/>
        </p:nvGrpSpPr>
        <p:grpSpPr>
          <a:xfrm>
            <a:off x="-247885" y="-399468"/>
            <a:ext cx="6999279" cy="5952415"/>
            <a:chOff x="-247885" y="-399468"/>
            <a:chExt cx="6999279" cy="5952415"/>
          </a:xfrm>
        </p:grpSpPr>
        <p:sp>
          <p:nvSpPr>
            <p:cNvPr id="1216" name="Google Shape;1216;p19"/>
            <p:cNvSpPr/>
            <p:nvPr/>
          </p:nvSpPr>
          <p:spPr>
            <a:xfrm rot="1863123">
              <a:off x="2430982" y="4472220"/>
              <a:ext cx="1601021" cy="345968"/>
            </a:xfrm>
            <a:custGeom>
              <a:rect b="b" l="l" r="r" t="t"/>
              <a:pathLst>
                <a:path extrusionOk="0" h="345968" w="1601021">
                  <a:moveTo>
                    <a:pt x="0" y="12789"/>
                  </a:moveTo>
                  <a:lnTo>
                    <a:pt x="1601021" y="0"/>
                  </a:lnTo>
                  <a:lnTo>
                    <a:pt x="1400265" y="345565"/>
                  </a:lnTo>
                  <a:lnTo>
                    <a:pt x="0" y="345968"/>
                  </a:lnTo>
                  <a:lnTo>
                    <a:pt x="0" y="12789"/>
                  </a:lnTo>
                  <a:close/>
                </a:path>
              </a:pathLst>
            </a:custGeom>
            <a:solidFill>
              <a:srgbClr val="F2F2F2"/>
            </a:solidFill>
            <a:ln cap="flat" cmpd="sng" w="28575">
              <a:solidFill>
                <a:srgbClr val="FBDC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grpSp>
          <p:nvGrpSpPr>
            <p:cNvPr id="1217" name="Google Shape;1217;p19"/>
            <p:cNvGrpSpPr/>
            <p:nvPr/>
          </p:nvGrpSpPr>
          <p:grpSpPr>
            <a:xfrm>
              <a:off x="-247885" y="-399468"/>
              <a:ext cx="6999279" cy="5952415"/>
              <a:chOff x="-247885" y="-399468"/>
              <a:chExt cx="6999279" cy="5952415"/>
            </a:xfrm>
          </p:grpSpPr>
          <p:sp>
            <p:nvSpPr>
              <p:cNvPr id="1218" name="Google Shape;1218;p19"/>
              <p:cNvSpPr/>
              <p:nvPr/>
            </p:nvSpPr>
            <p:spPr>
              <a:xfrm rot="2015405">
                <a:off x="2836213" y="883312"/>
                <a:ext cx="1617072" cy="428398"/>
              </a:xfrm>
              <a:custGeom>
                <a:rect b="b" l="l" r="r" t="t"/>
                <a:pathLst>
                  <a:path extrusionOk="0" h="428398" w="1617072">
                    <a:moveTo>
                      <a:pt x="0" y="0"/>
                    </a:moveTo>
                    <a:lnTo>
                      <a:pt x="1617072" y="5058"/>
                    </a:lnTo>
                    <a:lnTo>
                      <a:pt x="1561442" y="428398"/>
                    </a:lnTo>
                    <a:lnTo>
                      <a:pt x="64036" y="42770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2F2"/>
              </a:solidFill>
              <a:ln cap="flat" cmpd="sng" w="28575">
                <a:solidFill>
                  <a:srgbClr val="FBDC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1219" name="Google Shape;1219;p19"/>
              <p:cNvSpPr/>
              <p:nvPr/>
            </p:nvSpPr>
            <p:spPr>
              <a:xfrm rot="-2019712">
                <a:off x="723907" y="3882961"/>
                <a:ext cx="4481408" cy="441816"/>
              </a:xfrm>
              <a:custGeom>
                <a:rect b="b" l="l" r="r" t="t"/>
                <a:pathLst>
                  <a:path extrusionOk="0" h="441816" w="4481408">
                    <a:moveTo>
                      <a:pt x="0" y="0"/>
                    </a:moveTo>
                    <a:lnTo>
                      <a:pt x="4294885" y="16417"/>
                    </a:lnTo>
                    <a:lnTo>
                      <a:pt x="4481408" y="441816"/>
                    </a:lnTo>
                    <a:lnTo>
                      <a:pt x="583826" y="4034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2F2"/>
              </a:solidFill>
              <a:ln cap="flat" cmpd="sng" w="28575">
                <a:solidFill>
                  <a:srgbClr val="FBDC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1220" name="Google Shape;1220;p19"/>
              <p:cNvSpPr/>
              <p:nvPr/>
            </p:nvSpPr>
            <p:spPr>
              <a:xfrm rot="-8987442">
                <a:off x="1653810" y="3804736"/>
                <a:ext cx="5352656" cy="430845"/>
              </a:xfrm>
              <a:custGeom>
                <a:rect b="b" l="l" r="r" t="t"/>
                <a:pathLst>
                  <a:path extrusionOk="0" h="430845" w="5352656">
                    <a:moveTo>
                      <a:pt x="756351" y="0"/>
                    </a:moveTo>
                    <a:lnTo>
                      <a:pt x="5352656" y="2082"/>
                    </a:lnTo>
                    <a:lnTo>
                      <a:pt x="5352656" y="430845"/>
                    </a:lnTo>
                    <a:lnTo>
                      <a:pt x="0" y="430369"/>
                    </a:lnTo>
                    <a:lnTo>
                      <a:pt x="756351" y="0"/>
                    </a:lnTo>
                    <a:close/>
                  </a:path>
                </a:pathLst>
              </a:custGeom>
              <a:solidFill>
                <a:srgbClr val="F2F2F2"/>
              </a:solidFill>
              <a:ln cap="flat" cmpd="sng" w="28575">
                <a:solidFill>
                  <a:srgbClr val="FBDC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1221" name="Google Shape;1221;p19"/>
              <p:cNvSpPr/>
              <p:nvPr/>
            </p:nvSpPr>
            <p:spPr>
              <a:xfrm rot="-1783934">
                <a:off x="-631554" y="1939442"/>
                <a:ext cx="7450671" cy="430536"/>
              </a:xfrm>
              <a:custGeom>
                <a:rect b="b" l="l" r="r" t="t"/>
                <a:pathLst>
                  <a:path extrusionOk="0" h="430536" w="7450671">
                    <a:moveTo>
                      <a:pt x="248315" y="0"/>
                    </a:moveTo>
                    <a:lnTo>
                      <a:pt x="7450671" y="284"/>
                    </a:lnTo>
                    <a:lnTo>
                      <a:pt x="7209228" y="418789"/>
                    </a:lnTo>
                    <a:lnTo>
                      <a:pt x="0" y="430536"/>
                    </a:lnTo>
                    <a:lnTo>
                      <a:pt x="248315" y="0"/>
                    </a:lnTo>
                    <a:close/>
                  </a:path>
                </a:pathLst>
              </a:custGeom>
              <a:solidFill>
                <a:srgbClr val="F2F2F2"/>
              </a:solidFill>
              <a:ln cap="flat" cmpd="sng" w="28575">
                <a:solidFill>
                  <a:srgbClr val="FBDC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1222" name="Google Shape;1222;p19"/>
              <p:cNvSpPr/>
              <p:nvPr/>
            </p:nvSpPr>
            <p:spPr>
              <a:xfrm rot="-1783934">
                <a:off x="-484280" y="934822"/>
                <a:ext cx="5494770" cy="429458"/>
              </a:xfrm>
              <a:custGeom>
                <a:rect b="b" l="l" r="r" t="t"/>
                <a:pathLst>
                  <a:path extrusionOk="0" h="429458" w="5494770">
                    <a:moveTo>
                      <a:pt x="238864" y="1501"/>
                    </a:moveTo>
                    <a:lnTo>
                      <a:pt x="4753261" y="0"/>
                    </a:lnTo>
                    <a:lnTo>
                      <a:pt x="5494770" y="429458"/>
                    </a:lnTo>
                    <a:lnTo>
                      <a:pt x="0" y="429458"/>
                    </a:lnTo>
                    <a:lnTo>
                      <a:pt x="238864" y="1501"/>
                    </a:lnTo>
                    <a:close/>
                  </a:path>
                </a:pathLst>
              </a:custGeom>
              <a:solidFill>
                <a:srgbClr val="F2F2F2"/>
              </a:solidFill>
              <a:ln cap="flat" cmpd="sng" w="28575">
                <a:solidFill>
                  <a:srgbClr val="FBDC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1223" name="Google Shape;1223;p19"/>
              <p:cNvSpPr/>
              <p:nvPr/>
            </p:nvSpPr>
            <p:spPr>
              <a:xfrm rot="1802161">
                <a:off x="3632296" y="3450184"/>
                <a:ext cx="482967" cy="107664"/>
              </a:xfrm>
              <a:custGeom>
                <a:rect b="b" l="l" r="r" t="t"/>
                <a:pathLst>
                  <a:path extrusionOk="0" h="107664" w="482967">
                    <a:moveTo>
                      <a:pt x="50412" y="0"/>
                    </a:moveTo>
                    <a:lnTo>
                      <a:pt x="482967" y="4944"/>
                    </a:lnTo>
                    <a:lnTo>
                      <a:pt x="439932" y="107664"/>
                    </a:lnTo>
                    <a:lnTo>
                      <a:pt x="0" y="104236"/>
                    </a:lnTo>
                    <a:lnTo>
                      <a:pt x="50412" y="0"/>
                    </a:lnTo>
                    <a:close/>
                  </a:path>
                </a:pathLst>
              </a:custGeom>
              <a:solidFill>
                <a:srgbClr val="F2F2F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1224" name="Google Shape;1224;p19"/>
              <p:cNvSpPr/>
              <p:nvPr/>
            </p:nvSpPr>
            <p:spPr>
              <a:xfrm rot="-2306658">
                <a:off x="3804796" y="1270024"/>
                <a:ext cx="468621" cy="176538"/>
              </a:xfrm>
              <a:custGeom>
                <a:rect b="b" l="l" r="r" t="t"/>
                <a:pathLst>
                  <a:path extrusionOk="0" h="176538" w="468621">
                    <a:moveTo>
                      <a:pt x="0" y="0"/>
                    </a:moveTo>
                    <a:lnTo>
                      <a:pt x="416211" y="10214"/>
                    </a:lnTo>
                    <a:lnTo>
                      <a:pt x="468621" y="176538"/>
                    </a:lnTo>
                    <a:lnTo>
                      <a:pt x="22537" y="11958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2F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1225" name="Google Shape;1225;p19"/>
              <p:cNvSpPr/>
              <p:nvPr/>
            </p:nvSpPr>
            <p:spPr>
              <a:xfrm rot="-2306658">
                <a:off x="3012189" y="742561"/>
                <a:ext cx="468621" cy="176538"/>
              </a:xfrm>
              <a:custGeom>
                <a:rect b="b" l="l" r="r" t="t"/>
                <a:pathLst>
                  <a:path extrusionOk="0" h="176538" w="468621">
                    <a:moveTo>
                      <a:pt x="0" y="0"/>
                    </a:moveTo>
                    <a:lnTo>
                      <a:pt x="416211" y="10214"/>
                    </a:lnTo>
                    <a:lnTo>
                      <a:pt x="468621" y="176538"/>
                    </a:lnTo>
                    <a:lnTo>
                      <a:pt x="40092" y="13959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2F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1226" name="Google Shape;1226;p19"/>
              <p:cNvSpPr/>
              <p:nvPr/>
            </p:nvSpPr>
            <p:spPr>
              <a:xfrm rot="-2306658">
                <a:off x="2061970" y="2747084"/>
                <a:ext cx="497308" cy="190190"/>
              </a:xfrm>
              <a:custGeom>
                <a:rect b="b" l="l" r="r" t="t"/>
                <a:pathLst>
                  <a:path extrusionOk="0" h="190190" w="497308">
                    <a:moveTo>
                      <a:pt x="0" y="0"/>
                    </a:moveTo>
                    <a:lnTo>
                      <a:pt x="444898" y="23866"/>
                    </a:lnTo>
                    <a:lnTo>
                      <a:pt x="497308" y="190190"/>
                    </a:lnTo>
                    <a:lnTo>
                      <a:pt x="51224" y="13323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2F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1227" name="Google Shape;1227;p19"/>
              <p:cNvSpPr/>
              <p:nvPr/>
            </p:nvSpPr>
            <p:spPr>
              <a:xfrm rot="1802161">
                <a:off x="3242138" y="3698651"/>
                <a:ext cx="482967" cy="112754"/>
              </a:xfrm>
              <a:custGeom>
                <a:rect b="b" l="l" r="r" t="t"/>
                <a:pathLst>
                  <a:path extrusionOk="0" h="112754" w="482967">
                    <a:moveTo>
                      <a:pt x="50412" y="0"/>
                    </a:moveTo>
                    <a:lnTo>
                      <a:pt x="482967" y="4944"/>
                    </a:lnTo>
                    <a:lnTo>
                      <a:pt x="426371" y="112754"/>
                    </a:lnTo>
                    <a:lnTo>
                      <a:pt x="0" y="104236"/>
                    </a:lnTo>
                    <a:lnTo>
                      <a:pt x="50412" y="0"/>
                    </a:lnTo>
                    <a:close/>
                  </a:path>
                </a:pathLst>
              </a:custGeom>
              <a:solidFill>
                <a:srgbClr val="F2F2F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</p:grpSp>
        <p:sp>
          <p:nvSpPr>
            <p:cNvPr id="1228" name="Google Shape;1228;p19"/>
            <p:cNvSpPr/>
            <p:nvPr/>
          </p:nvSpPr>
          <p:spPr>
            <a:xfrm rot="7315546">
              <a:off x="2678543" y="4270911"/>
              <a:ext cx="336192" cy="258728"/>
            </a:xfrm>
            <a:custGeom>
              <a:rect b="b" l="l" r="r" t="t"/>
              <a:pathLst>
                <a:path extrusionOk="0" h="258728" w="336192">
                  <a:moveTo>
                    <a:pt x="35597" y="0"/>
                  </a:moveTo>
                  <a:lnTo>
                    <a:pt x="336192" y="148889"/>
                  </a:lnTo>
                  <a:lnTo>
                    <a:pt x="331261" y="258728"/>
                  </a:lnTo>
                  <a:lnTo>
                    <a:pt x="0" y="159535"/>
                  </a:lnTo>
                  <a:lnTo>
                    <a:pt x="35597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pic>
        <p:nvPicPr>
          <p:cNvPr descr="Stoppuhr mit einfarbiger Füllung" id="1229" name="Google Shape;1229;p1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8342342" y="2165149"/>
            <a:ext cx="306878" cy="30687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chlechte Sicht mit einfarbiger Füllung" id="1230" name="Google Shape;1230;p19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8332811" y="1681486"/>
            <a:ext cx="325941" cy="32594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in Bild, das Design enthält.&#10;&#10;Automatisch generierte Beschreibung mit geringer Zuverlässigkeit" id="1231" name="Google Shape;1231;p19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4800561" y="3205459"/>
            <a:ext cx="860428" cy="1170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2" name="Google Shape;1232;p19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5269583" y="3523217"/>
            <a:ext cx="941644" cy="118710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chlechte Sicht mit einfarbiger Füllung" id="1233" name="Google Shape;1233;p19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8358818" y="1276883"/>
            <a:ext cx="325941" cy="32594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in Bild, das Tisch, Design enthält.&#10;&#10;Automatisch generierte Beschreibung" id="1234" name="Google Shape;1234;p19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3413206" y="3945072"/>
            <a:ext cx="921145" cy="921145"/>
          </a:xfrm>
          <a:prstGeom prst="rect">
            <a:avLst/>
          </a:prstGeom>
          <a:noFill/>
          <a:ln>
            <a:noFill/>
          </a:ln>
        </p:spPr>
      </p:pic>
      <p:sp>
        <p:nvSpPr>
          <p:cNvPr id="1235" name="Google Shape;1235;p19"/>
          <p:cNvSpPr/>
          <p:nvPr/>
        </p:nvSpPr>
        <p:spPr>
          <a:xfrm>
            <a:off x="6232710" y="0"/>
            <a:ext cx="2890507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1236" name="Google Shape;1236;p19"/>
          <p:cNvCxnSpPr/>
          <p:nvPr/>
        </p:nvCxnSpPr>
        <p:spPr>
          <a:xfrm>
            <a:off x="6220787" y="0"/>
            <a:ext cx="0" cy="5143500"/>
          </a:xfrm>
          <a:prstGeom prst="straightConnector1">
            <a:avLst/>
          </a:prstGeom>
          <a:noFill/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1237" name="Google Shape;1237;p19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7356390" y="346518"/>
            <a:ext cx="676376" cy="676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8" name="Google Shape;1238;p19">
            <a:hlinkClick action="ppaction://hlinksldjump" r:id="rId14"/>
          </p:cNvPr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3815105" y="4107313"/>
            <a:ext cx="213443" cy="120061"/>
          </a:xfrm>
          <a:prstGeom prst="rect">
            <a:avLst/>
          </a:prstGeom>
          <a:noFill/>
          <a:ln cap="flat" cmpd="sng" w="9525">
            <a:solidFill>
              <a:srgbClr val="D3D3D3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descr="Ein Bild, das Cartoon, stehend, Kleidung, Hose enthält.&#10;&#10;Automatisch generierte Beschreibung" id="1239" name="Google Shape;1239;p19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3470005" y="4129285"/>
            <a:ext cx="324643" cy="68335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40" name="Google Shape;1240;p19"/>
          <p:cNvGrpSpPr/>
          <p:nvPr/>
        </p:nvGrpSpPr>
        <p:grpSpPr>
          <a:xfrm>
            <a:off x="1384977" y="919287"/>
            <a:ext cx="368261" cy="669340"/>
            <a:chOff x="1415632" y="942213"/>
            <a:chExt cx="368261" cy="669340"/>
          </a:xfrm>
        </p:grpSpPr>
        <p:pic>
          <p:nvPicPr>
            <p:cNvPr descr="Ein Bild, das Text, Software, Computer, Multimedia enthält.&#10;&#10;Automatisch generierte Beschreibung" id="1241" name="Google Shape;1241;p19"/>
            <p:cNvPicPr preferRelativeResize="0"/>
            <p:nvPr/>
          </p:nvPicPr>
          <p:blipFill rotWithShape="1">
            <a:blip r:embed="rId17">
              <a:alphaModFix/>
            </a:blip>
            <a:srcRect b="0" l="0" r="0" t="0"/>
            <a:stretch/>
          </p:blipFill>
          <p:spPr>
            <a:xfrm flipH="1">
              <a:off x="1590597" y="1068958"/>
              <a:ext cx="144667" cy="8424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Ein Bild, das Kleidung, Cartoon, Tanz, Person enthält.&#10;&#10;Automatisch generierte Beschreibung" id="1242" name="Google Shape;1242;p19"/>
            <p:cNvPicPr preferRelativeResize="0"/>
            <p:nvPr/>
          </p:nvPicPr>
          <p:blipFill rotWithShape="1">
            <a:blip r:embed="rId18">
              <a:alphaModFix/>
            </a:blip>
            <a:srcRect b="0" l="0" r="0" t="0"/>
            <a:stretch/>
          </p:blipFill>
          <p:spPr>
            <a:xfrm>
              <a:off x="1415632" y="942213"/>
              <a:ext cx="368261" cy="66934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243" name="Google Shape;1243;p19"/>
          <p:cNvGrpSpPr/>
          <p:nvPr/>
        </p:nvGrpSpPr>
        <p:grpSpPr>
          <a:xfrm>
            <a:off x="1111991" y="267858"/>
            <a:ext cx="700473" cy="603451"/>
            <a:chOff x="4818266" y="1505874"/>
            <a:chExt cx="700473" cy="603451"/>
          </a:xfrm>
        </p:grpSpPr>
        <p:sp>
          <p:nvSpPr>
            <p:cNvPr id="1244" name="Google Shape;1244;p19"/>
            <p:cNvSpPr/>
            <p:nvPr/>
          </p:nvSpPr>
          <p:spPr>
            <a:xfrm rot="-8646461">
              <a:off x="4901726" y="1591729"/>
              <a:ext cx="430236" cy="424064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25400">
              <a:solidFill>
                <a:srgbClr val="95C11E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40000" rotWithShape="0" dir="5400000" dist="20000">
                <a:srgbClr val="000000">
                  <a:alpha val="37647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245" name="Google Shape;1245;p19"/>
            <p:cNvSpPr/>
            <p:nvPr/>
          </p:nvSpPr>
          <p:spPr>
            <a:xfrm rot="-8611057">
              <a:off x="5016640" y="1701264"/>
              <a:ext cx="212794" cy="224544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25400">
              <a:solidFill>
                <a:srgbClr val="95C11E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40000" rotWithShape="0" dir="5400000" dist="20000">
                <a:srgbClr val="000000">
                  <a:alpha val="37647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246" name="Google Shape;1246;p19"/>
            <p:cNvSpPr/>
            <p:nvPr/>
          </p:nvSpPr>
          <p:spPr>
            <a:xfrm rot="3207561">
              <a:off x="5005187" y="1598217"/>
              <a:ext cx="430236" cy="424064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25400">
              <a:solidFill>
                <a:srgbClr val="95C11E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40000" rotWithShape="0" dir="5400000" dist="20000">
                <a:srgbClr val="000000">
                  <a:alpha val="37647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247" name="Google Shape;1247;p19"/>
            <p:cNvSpPr/>
            <p:nvPr/>
          </p:nvSpPr>
          <p:spPr>
            <a:xfrm rot="3036603">
              <a:off x="5113616" y="1705103"/>
              <a:ext cx="212794" cy="224544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25400">
              <a:solidFill>
                <a:srgbClr val="95C11E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40000" rotWithShape="0" dir="5400000" dist="20000">
                <a:srgbClr val="000000">
                  <a:alpha val="37647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pic>
        <p:nvPicPr>
          <p:cNvPr id="1248" name="Google Shape;1248;p19">
            <a:hlinkClick action="ppaction://hlinksldjump" r:id="rId19"/>
          </p:cNvPr>
          <p:cNvPicPr preferRelativeResize="0"/>
          <p:nvPr/>
        </p:nvPicPr>
        <p:blipFill rotWithShape="1">
          <a:blip r:embed="rId20">
            <a:alphaModFix/>
          </a:blip>
          <a:srcRect b="0" l="0" r="0" t="0"/>
          <a:stretch/>
        </p:blipFill>
        <p:spPr>
          <a:xfrm>
            <a:off x="1586520" y="1057530"/>
            <a:ext cx="92277" cy="51906"/>
          </a:xfrm>
          <a:prstGeom prst="rect">
            <a:avLst/>
          </a:prstGeom>
          <a:noFill/>
          <a:ln cap="flat" cmpd="sng" w="9525">
            <a:solidFill>
              <a:srgbClr val="D3D3D3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descr="Ein Bild, das Kleidung, Cartoon, Mann, stehend enthält.&#10;&#10;Automatisch generierte Beschreibung" id="1249" name="Google Shape;1249;p19"/>
          <p:cNvPicPr preferRelativeResize="0"/>
          <p:nvPr/>
        </p:nvPicPr>
        <p:blipFill rotWithShape="1">
          <a:blip r:embed="rId21">
            <a:alphaModFix/>
          </a:blip>
          <a:srcRect b="0" l="0" r="0" t="0"/>
          <a:stretch/>
        </p:blipFill>
        <p:spPr>
          <a:xfrm>
            <a:off x="3238365" y="4083708"/>
            <a:ext cx="346368" cy="64387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in Bild, das Spielzeug enthält.&#10;&#10;Automatisch generierte Beschreibung" id="1250" name="Google Shape;1250;p19"/>
          <p:cNvPicPr preferRelativeResize="0"/>
          <p:nvPr/>
        </p:nvPicPr>
        <p:blipFill rotWithShape="1">
          <a:blip r:embed="rId22">
            <a:alphaModFix/>
          </a:blip>
          <a:srcRect b="0" l="0" r="0" t="0"/>
          <a:stretch/>
        </p:blipFill>
        <p:spPr>
          <a:xfrm flipH="1">
            <a:off x="4537935" y="1901824"/>
            <a:ext cx="1480672" cy="131582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51" name="Google Shape;1251;p19"/>
          <p:cNvGrpSpPr/>
          <p:nvPr/>
        </p:nvGrpSpPr>
        <p:grpSpPr>
          <a:xfrm>
            <a:off x="199327" y="3518767"/>
            <a:ext cx="1478454" cy="1502834"/>
            <a:chOff x="199327" y="3518767"/>
            <a:chExt cx="1478454" cy="1502834"/>
          </a:xfrm>
        </p:grpSpPr>
        <p:pic>
          <p:nvPicPr>
            <p:cNvPr descr="Ein Bild, das Spielzeug enthält.&#10;&#10;Automatisch generierte Beschreibung" id="1252" name="Google Shape;1252;p19"/>
            <p:cNvPicPr preferRelativeResize="0"/>
            <p:nvPr/>
          </p:nvPicPr>
          <p:blipFill rotWithShape="1">
            <a:blip r:embed="rId22">
              <a:alphaModFix/>
            </a:blip>
            <a:srcRect b="0" l="0" r="0" t="0"/>
            <a:stretch/>
          </p:blipFill>
          <p:spPr>
            <a:xfrm>
              <a:off x="199327" y="3705777"/>
              <a:ext cx="1478454" cy="13158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Ein Bild, das Zylinder, Farbigkeit, Kerze enthält.&#10;&#10;Automatisch generierte Beschreibung" id="1253" name="Google Shape;1253;p19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942060" y="3518767"/>
              <a:ext cx="198270" cy="23725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descr="Ein Bild, das Spielzeug enthält.&#10;&#10;Automatisch generierte Beschreibung" id="1254" name="Google Shape;1254;p19"/>
          <p:cNvPicPr preferRelativeResize="0"/>
          <p:nvPr/>
        </p:nvPicPr>
        <p:blipFill rotWithShape="1">
          <a:blip r:embed="rId22">
            <a:alphaModFix/>
          </a:blip>
          <a:srcRect b="0" l="0" r="0" t="0"/>
          <a:stretch/>
        </p:blipFill>
        <p:spPr>
          <a:xfrm>
            <a:off x="1251502" y="3085837"/>
            <a:ext cx="1478454" cy="131582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in Bild, das Spielzeug enthält.&#10;&#10;Automatisch generierte Beschreibung" id="1255" name="Google Shape;1255;p19"/>
          <p:cNvPicPr preferRelativeResize="0"/>
          <p:nvPr/>
        </p:nvPicPr>
        <p:blipFill rotWithShape="1">
          <a:blip r:embed="rId22">
            <a:alphaModFix/>
          </a:blip>
          <a:srcRect b="0" l="0" r="0" t="0"/>
          <a:stretch/>
        </p:blipFill>
        <p:spPr>
          <a:xfrm>
            <a:off x="2972466" y="2009232"/>
            <a:ext cx="1478454" cy="131582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56" name="Google Shape;1256;p19"/>
          <p:cNvGrpSpPr/>
          <p:nvPr/>
        </p:nvGrpSpPr>
        <p:grpSpPr>
          <a:xfrm flipH="1">
            <a:off x="4291986" y="2545962"/>
            <a:ext cx="715674" cy="733200"/>
            <a:chOff x="4212473" y="3714771"/>
            <a:chExt cx="691131" cy="733200"/>
          </a:xfrm>
        </p:grpSpPr>
        <p:pic>
          <p:nvPicPr>
            <p:cNvPr descr="Ein Bild, das Cartoon enthält.&#10;&#10;Automatisch generierte Beschreibung" id="1257" name="Google Shape;1257;p19"/>
            <p:cNvPicPr preferRelativeResize="0"/>
            <p:nvPr/>
          </p:nvPicPr>
          <p:blipFill rotWithShape="1">
            <a:blip r:embed="rId23">
              <a:alphaModFix/>
            </a:blip>
            <a:srcRect b="0" l="0" r="0" t="0"/>
            <a:stretch/>
          </p:blipFill>
          <p:spPr>
            <a:xfrm>
              <a:off x="4212473" y="3714771"/>
              <a:ext cx="691131" cy="7332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Ein Bild, das Text, Software, Computer, Multimedia enthält.&#10;&#10;Automatisch generierte Beschreibung" id="1258" name="Google Shape;1258;p19"/>
            <p:cNvPicPr preferRelativeResize="0"/>
            <p:nvPr/>
          </p:nvPicPr>
          <p:blipFill rotWithShape="1">
            <a:blip r:embed="rId17">
              <a:alphaModFix/>
            </a:blip>
            <a:srcRect b="0" l="0" r="0" t="0"/>
            <a:stretch/>
          </p:blipFill>
          <p:spPr>
            <a:xfrm>
              <a:off x="4414996" y="3858225"/>
              <a:ext cx="225618" cy="13605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descr="Ein Bild, das Zylinder, Farbigkeit, Kerze enthält.&#10;&#10;Automatisch generierte Beschreibung" id="1259" name="Google Shape;1259;p1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352845" y="456340"/>
            <a:ext cx="198270" cy="23725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in Bild, das Zylinder, Farbigkeit, Kerze enthält.&#10;&#10;Automatisch generierte Beschreibung" id="1260" name="Google Shape;1260;p1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068524" y="1708878"/>
            <a:ext cx="198270" cy="23725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in Bild, das Zylinder, Farbigkeit, Kerze enthält.&#10;&#10;Automatisch generierte Beschreibung" id="1261" name="Google Shape;1261;p1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019316" y="967165"/>
            <a:ext cx="198270" cy="237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2" name="Google Shape;1262;p19"/>
          <p:cNvPicPr preferRelativeResize="0"/>
          <p:nvPr/>
        </p:nvPicPr>
        <p:blipFill rotWithShape="1">
          <a:blip r:embed="rId24">
            <a:alphaModFix/>
          </a:blip>
          <a:srcRect b="0" l="0" r="0" t="0"/>
          <a:stretch/>
        </p:blipFill>
        <p:spPr>
          <a:xfrm>
            <a:off x="7819591" y="4892185"/>
            <a:ext cx="1248209" cy="19235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in Bild, das Zylinder, Farbigkeit, Kerze enthält.&#10;&#10;Automatisch generierte Beschreibung" id="1263" name="Google Shape;1263;p1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724640" y="1815955"/>
            <a:ext cx="198270" cy="23725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in Bild, das Zylinder, Farbigkeit, Kerze enthält.&#10;&#10;Automatisch generierte Beschreibung" id="1264" name="Google Shape;1264;p1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97483" y="2896745"/>
            <a:ext cx="198270" cy="23725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65" name="Google Shape;1265;p19"/>
          <p:cNvGrpSpPr/>
          <p:nvPr/>
        </p:nvGrpSpPr>
        <p:grpSpPr>
          <a:xfrm>
            <a:off x="6657382" y="1246384"/>
            <a:ext cx="2054045" cy="382043"/>
            <a:chOff x="6657383" y="1245971"/>
            <a:chExt cx="2054045" cy="382043"/>
          </a:xfrm>
        </p:grpSpPr>
        <p:sp>
          <p:nvSpPr>
            <p:cNvPr id="1266" name="Google Shape;1266;p19"/>
            <p:cNvSpPr/>
            <p:nvPr/>
          </p:nvSpPr>
          <p:spPr>
            <a:xfrm>
              <a:off x="6657383" y="1245971"/>
              <a:ext cx="2054045" cy="382043"/>
            </a:xfrm>
            <a:prstGeom prst="roundRect">
              <a:avLst>
                <a:gd fmla="val 16667" name="adj"/>
              </a:avLst>
            </a:prstGeom>
            <a:solidFill>
              <a:srgbClr val="92D050"/>
            </a:solidFill>
            <a:ln cap="flat" cmpd="sng" w="25400">
              <a:solidFill>
                <a:srgbClr val="92D05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de-DE" sz="11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Full Transparency</a:t>
              </a:r>
              <a:endParaRPr/>
            </a:p>
          </p:txBody>
        </p:sp>
        <p:pic>
          <p:nvPicPr>
            <p:cNvPr descr="Auge mit einfarbiger Füllung" id="1267" name="Google Shape;1267;p19"/>
            <p:cNvPicPr preferRelativeResize="0"/>
            <p:nvPr/>
          </p:nvPicPr>
          <p:blipFill rotWithShape="1">
            <a:blip r:embed="rId25">
              <a:alphaModFix/>
            </a:blip>
            <a:srcRect b="0" l="0" r="0" t="0"/>
            <a:stretch/>
          </p:blipFill>
          <p:spPr>
            <a:xfrm>
              <a:off x="8342912" y="1292991"/>
              <a:ext cx="315840" cy="31584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268" name="Google Shape;1268;p19"/>
          <p:cNvGrpSpPr/>
          <p:nvPr/>
        </p:nvGrpSpPr>
        <p:grpSpPr>
          <a:xfrm>
            <a:off x="6658435" y="1715129"/>
            <a:ext cx="2054045" cy="382043"/>
            <a:chOff x="6657382" y="1716844"/>
            <a:chExt cx="2054045" cy="382043"/>
          </a:xfrm>
        </p:grpSpPr>
        <p:sp>
          <p:nvSpPr>
            <p:cNvPr id="1269" name="Google Shape;1269;p19"/>
            <p:cNvSpPr/>
            <p:nvPr/>
          </p:nvSpPr>
          <p:spPr>
            <a:xfrm>
              <a:off x="6657382" y="1716844"/>
              <a:ext cx="2054045" cy="382043"/>
            </a:xfrm>
            <a:prstGeom prst="roundRect">
              <a:avLst>
                <a:gd fmla="val 16667" name="adj"/>
              </a:avLst>
            </a:prstGeom>
            <a:solidFill>
              <a:srgbClr val="92D050"/>
            </a:solidFill>
            <a:ln cap="flat" cmpd="sng" w="25400">
              <a:solidFill>
                <a:srgbClr val="92D05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de-DE" sz="11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Fast response times</a:t>
              </a:r>
              <a:endParaRPr b="1" sz="11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descr="Stoppuhr mit einfarbiger Füllung" id="1270" name="Google Shape;1270;p19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8378876" y="1759188"/>
              <a:ext cx="306878" cy="30687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271" name="Google Shape;1271;p19"/>
          <p:cNvGrpSpPr/>
          <p:nvPr/>
        </p:nvGrpSpPr>
        <p:grpSpPr>
          <a:xfrm>
            <a:off x="6657382" y="2202883"/>
            <a:ext cx="2054045" cy="382043"/>
            <a:chOff x="6657382" y="2202883"/>
            <a:chExt cx="2054045" cy="382043"/>
          </a:xfrm>
        </p:grpSpPr>
        <p:cxnSp>
          <p:nvCxnSpPr>
            <p:cNvPr id="1272" name="Google Shape;1272;p19"/>
            <p:cNvCxnSpPr/>
            <p:nvPr/>
          </p:nvCxnSpPr>
          <p:spPr>
            <a:xfrm flipH="1" rot="10800000">
              <a:off x="8357136" y="2240241"/>
              <a:ext cx="301296" cy="311678"/>
            </a:xfrm>
            <a:prstGeom prst="straightConnector1">
              <a:avLst/>
            </a:prstGeom>
            <a:noFill/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</p:cxnSp>
        <p:grpSp>
          <p:nvGrpSpPr>
            <p:cNvPr id="1273" name="Google Shape;1273;p19"/>
            <p:cNvGrpSpPr/>
            <p:nvPr/>
          </p:nvGrpSpPr>
          <p:grpSpPr>
            <a:xfrm>
              <a:off x="6657382" y="2202883"/>
              <a:ext cx="2054045" cy="382043"/>
              <a:chOff x="6657701" y="2204113"/>
              <a:chExt cx="2054045" cy="382043"/>
            </a:xfrm>
          </p:grpSpPr>
          <p:sp>
            <p:nvSpPr>
              <p:cNvPr id="1274" name="Google Shape;1274;p19"/>
              <p:cNvSpPr/>
              <p:nvPr/>
            </p:nvSpPr>
            <p:spPr>
              <a:xfrm>
                <a:off x="6657701" y="2204113"/>
                <a:ext cx="2054045" cy="382043"/>
              </a:xfrm>
              <a:prstGeom prst="roundRect">
                <a:avLst>
                  <a:gd fmla="val 16667" name="adj"/>
                </a:avLst>
              </a:prstGeom>
              <a:solidFill>
                <a:srgbClr val="92D050"/>
              </a:solidFill>
              <a:ln cap="flat" cmpd="sng" w="25400">
                <a:solidFill>
                  <a:srgbClr val="92D05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de-DE" sz="1100">
                    <a:solidFill>
                      <a:schemeClr val="lt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rPr>
                  <a:t>No Search- &amp; Walk times</a:t>
                </a:r>
                <a:endParaRPr b="1" sz="11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pic>
            <p:nvPicPr>
              <p:cNvPr descr="Route zwei Stecknadeln mit Weg mit einfarbiger Füllung" id="1275" name="Google Shape;1275;p19"/>
              <p:cNvPicPr preferRelativeResize="0"/>
              <p:nvPr/>
            </p:nvPicPr>
            <p:blipFill rotWithShape="1">
              <a:blip r:embed="rId26">
                <a:alphaModFix/>
              </a:blip>
              <a:srcRect b="0" l="0" r="0" t="0"/>
              <a:stretch/>
            </p:blipFill>
            <p:spPr>
              <a:xfrm flipH="1">
                <a:off x="8357774" y="2235230"/>
                <a:ext cx="306878" cy="30687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1276" name="Google Shape;1276;p19"/>
          <p:cNvGrpSpPr/>
          <p:nvPr/>
        </p:nvGrpSpPr>
        <p:grpSpPr>
          <a:xfrm>
            <a:off x="6653097" y="2670795"/>
            <a:ext cx="2054045" cy="382043"/>
            <a:chOff x="6653097" y="2670795"/>
            <a:chExt cx="2054045" cy="382043"/>
          </a:xfrm>
        </p:grpSpPr>
        <p:sp>
          <p:nvSpPr>
            <p:cNvPr id="1277" name="Google Shape;1277;p19"/>
            <p:cNvSpPr/>
            <p:nvPr/>
          </p:nvSpPr>
          <p:spPr>
            <a:xfrm>
              <a:off x="6653097" y="2670795"/>
              <a:ext cx="2054045" cy="382043"/>
            </a:xfrm>
            <a:prstGeom prst="roundRect">
              <a:avLst>
                <a:gd fmla="val 16667" name="adj"/>
              </a:avLst>
            </a:prstGeom>
            <a:solidFill>
              <a:srgbClr val="92D050"/>
            </a:solidFill>
            <a:ln cap="flat" cmpd="sng" w="25400">
              <a:solidFill>
                <a:srgbClr val="92D05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de-DE" sz="11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Help at the touch of a button</a:t>
              </a:r>
              <a:endParaRPr b="1" sz="11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descr="Halten-Geste mit einfarbiger Füllung" id="1278" name="Google Shape;1278;p19"/>
            <p:cNvPicPr preferRelativeResize="0"/>
            <p:nvPr/>
          </p:nvPicPr>
          <p:blipFill rotWithShape="1">
            <a:blip r:embed="rId27">
              <a:alphaModFix/>
            </a:blip>
            <a:srcRect b="0" l="0" r="0" t="0"/>
            <a:stretch/>
          </p:blipFill>
          <p:spPr>
            <a:xfrm>
              <a:off x="8382305" y="2709266"/>
              <a:ext cx="321979" cy="32197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279" name="Google Shape;1279;p19"/>
          <p:cNvGrpSpPr/>
          <p:nvPr/>
        </p:nvGrpSpPr>
        <p:grpSpPr>
          <a:xfrm>
            <a:off x="6655462" y="3630499"/>
            <a:ext cx="2054045" cy="382043"/>
            <a:chOff x="6655462" y="3630499"/>
            <a:chExt cx="2054045" cy="382043"/>
          </a:xfrm>
        </p:grpSpPr>
        <p:sp>
          <p:nvSpPr>
            <p:cNvPr id="1280" name="Google Shape;1280;p19"/>
            <p:cNvSpPr/>
            <p:nvPr/>
          </p:nvSpPr>
          <p:spPr>
            <a:xfrm>
              <a:off x="6655462" y="3630499"/>
              <a:ext cx="2054045" cy="382043"/>
            </a:xfrm>
            <a:prstGeom prst="roundRect">
              <a:avLst>
                <a:gd fmla="val 16667" name="adj"/>
              </a:avLst>
            </a:prstGeom>
            <a:solidFill>
              <a:srgbClr val="FF0000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de-DE" sz="11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Unknown Causes for Incidents</a:t>
              </a:r>
              <a:endParaRPr b="1" sz="11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descr="Blitz mit einfarbiger Füllung" id="1281" name="Google Shape;1281;p19"/>
            <p:cNvPicPr preferRelativeResize="0"/>
            <p:nvPr/>
          </p:nvPicPr>
          <p:blipFill rotWithShape="1">
            <a:blip r:embed="rId28">
              <a:alphaModFix/>
            </a:blip>
            <a:srcRect b="0" l="0" r="0" t="0"/>
            <a:stretch/>
          </p:blipFill>
          <p:spPr>
            <a:xfrm>
              <a:off x="8360302" y="3662509"/>
              <a:ext cx="324457" cy="32445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282" name="Google Shape;1282;p19"/>
          <p:cNvGrpSpPr/>
          <p:nvPr/>
        </p:nvGrpSpPr>
        <p:grpSpPr>
          <a:xfrm>
            <a:off x="6653097" y="4107801"/>
            <a:ext cx="2054045" cy="382043"/>
            <a:chOff x="6653097" y="4107801"/>
            <a:chExt cx="2054045" cy="382043"/>
          </a:xfrm>
        </p:grpSpPr>
        <p:sp>
          <p:nvSpPr>
            <p:cNvPr id="1283" name="Google Shape;1283;p19"/>
            <p:cNvSpPr/>
            <p:nvPr/>
          </p:nvSpPr>
          <p:spPr>
            <a:xfrm>
              <a:off x="6653097" y="4107801"/>
              <a:ext cx="2054045" cy="382043"/>
            </a:xfrm>
            <a:prstGeom prst="roundRect">
              <a:avLst>
                <a:gd fmla="val 16667" name="adj"/>
              </a:avLst>
            </a:prstGeom>
            <a:solidFill>
              <a:srgbClr val="FF0000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de-DE" sz="11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Missing KPIs</a:t>
              </a:r>
              <a:endParaRPr/>
            </a:p>
          </p:txBody>
        </p:sp>
        <p:grpSp>
          <p:nvGrpSpPr>
            <p:cNvPr id="1284" name="Google Shape;1284;p19"/>
            <p:cNvGrpSpPr/>
            <p:nvPr/>
          </p:nvGrpSpPr>
          <p:grpSpPr>
            <a:xfrm>
              <a:off x="8357455" y="4152704"/>
              <a:ext cx="311997" cy="311678"/>
              <a:chOff x="8357455" y="4152704"/>
              <a:chExt cx="311997" cy="311678"/>
            </a:xfrm>
          </p:grpSpPr>
          <p:pic>
            <p:nvPicPr>
              <p:cNvPr descr="Präsentation mit Balkendiagramm mit einfarbiger Füllung" id="1285" name="Google Shape;1285;p19"/>
              <p:cNvPicPr preferRelativeResize="0"/>
              <p:nvPr/>
            </p:nvPicPr>
            <p:blipFill rotWithShape="1">
              <a:blip r:embed="rId29">
                <a:alphaModFix/>
              </a:blip>
              <a:srcRect b="0" l="0" r="0" t="0"/>
              <a:stretch/>
            </p:blipFill>
            <p:spPr>
              <a:xfrm>
                <a:off x="8357774" y="4152704"/>
                <a:ext cx="311678" cy="311678"/>
              </a:xfrm>
              <a:prstGeom prst="rect">
                <a:avLst/>
              </a:prstGeom>
              <a:noFill/>
              <a:ln>
                <a:noFill/>
              </a:ln>
            </p:spPr>
          </p:pic>
          <p:cxnSp>
            <p:nvCxnSpPr>
              <p:cNvPr id="1286" name="Google Shape;1286;p19"/>
              <p:cNvCxnSpPr/>
              <p:nvPr/>
            </p:nvCxnSpPr>
            <p:spPr>
              <a:xfrm flipH="1" rot="10800000">
                <a:off x="8357455" y="4152704"/>
                <a:ext cx="301296" cy="311678"/>
              </a:xfrm>
              <a:prstGeom prst="straightConnector1">
                <a:avLst/>
              </a:prstGeom>
              <a:noFill/>
              <a:ln cap="flat" cmpd="sng" w="25400">
                <a:solidFill>
                  <a:schemeClr val="lt1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</p:grpSp>
      </p:grpSp>
      <p:grpSp>
        <p:nvGrpSpPr>
          <p:cNvPr id="1287" name="Google Shape;1287;p19"/>
          <p:cNvGrpSpPr/>
          <p:nvPr/>
        </p:nvGrpSpPr>
        <p:grpSpPr>
          <a:xfrm>
            <a:off x="6656080" y="3155423"/>
            <a:ext cx="2054045" cy="382043"/>
            <a:chOff x="6656080" y="3155423"/>
            <a:chExt cx="2054045" cy="382043"/>
          </a:xfrm>
        </p:grpSpPr>
        <p:sp>
          <p:nvSpPr>
            <p:cNvPr id="1288" name="Google Shape;1288;p19"/>
            <p:cNvSpPr/>
            <p:nvPr/>
          </p:nvSpPr>
          <p:spPr>
            <a:xfrm>
              <a:off x="6656080" y="3155423"/>
              <a:ext cx="2054045" cy="382043"/>
            </a:xfrm>
            <a:prstGeom prst="roundRect">
              <a:avLst>
                <a:gd fmla="val 16667" name="adj"/>
              </a:avLst>
            </a:prstGeom>
            <a:solidFill>
              <a:srgbClr val="FF0000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de-DE" sz="11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Unknown Downtimes</a:t>
              </a:r>
              <a:endParaRPr/>
            </a:p>
          </p:txBody>
        </p:sp>
        <p:pic>
          <p:nvPicPr>
            <p:cNvPr descr="Fragezeichen mit einfarbiger Füllung" id="1289" name="Google Shape;1289;p19"/>
            <p:cNvPicPr preferRelativeResize="0"/>
            <p:nvPr/>
          </p:nvPicPr>
          <p:blipFill rotWithShape="1">
            <a:blip r:embed="rId30">
              <a:alphaModFix/>
            </a:blip>
            <a:srcRect b="0" l="0" r="0" t="0"/>
            <a:stretch/>
          </p:blipFill>
          <p:spPr>
            <a:xfrm>
              <a:off x="8349827" y="3183522"/>
              <a:ext cx="337060" cy="33706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290" name="Google Shape;1290;p19"/>
          <p:cNvGrpSpPr/>
          <p:nvPr/>
        </p:nvGrpSpPr>
        <p:grpSpPr>
          <a:xfrm>
            <a:off x="6651945" y="3153694"/>
            <a:ext cx="2054045" cy="402412"/>
            <a:chOff x="6648597" y="3154310"/>
            <a:chExt cx="2054045" cy="382043"/>
          </a:xfrm>
        </p:grpSpPr>
        <p:sp>
          <p:nvSpPr>
            <p:cNvPr id="1291" name="Google Shape;1291;p19"/>
            <p:cNvSpPr/>
            <p:nvPr/>
          </p:nvSpPr>
          <p:spPr>
            <a:xfrm>
              <a:off x="6648597" y="3154310"/>
              <a:ext cx="2054045" cy="382043"/>
            </a:xfrm>
            <a:prstGeom prst="roundRect">
              <a:avLst>
                <a:gd fmla="val 16667" name="adj"/>
              </a:avLst>
            </a:prstGeom>
            <a:solidFill>
              <a:srgbClr val="92D050"/>
            </a:solidFill>
            <a:ln cap="flat" cmpd="sng" w="25400">
              <a:solidFill>
                <a:srgbClr val="92D05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de-DE" sz="11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Downtimes recorded</a:t>
              </a:r>
              <a:endParaRPr b="1" sz="11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descr="Gantt-Diagramm mit einfarbiger Füllung" id="1292" name="Google Shape;1292;p19"/>
            <p:cNvPicPr preferRelativeResize="0"/>
            <p:nvPr/>
          </p:nvPicPr>
          <p:blipFill rotWithShape="1">
            <a:blip r:embed="rId31">
              <a:alphaModFix/>
            </a:blip>
            <a:srcRect b="0" l="0" r="0" t="0"/>
            <a:stretch/>
          </p:blipFill>
          <p:spPr>
            <a:xfrm>
              <a:off x="8379959" y="3199560"/>
              <a:ext cx="283657" cy="28365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293" name="Google Shape;1293;p19"/>
          <p:cNvGrpSpPr/>
          <p:nvPr/>
        </p:nvGrpSpPr>
        <p:grpSpPr>
          <a:xfrm>
            <a:off x="6639180" y="3628774"/>
            <a:ext cx="2072599" cy="405470"/>
            <a:chOff x="6642776" y="3630971"/>
            <a:chExt cx="2072599" cy="405470"/>
          </a:xfrm>
        </p:grpSpPr>
        <p:sp>
          <p:nvSpPr>
            <p:cNvPr id="1294" name="Google Shape;1294;p19"/>
            <p:cNvSpPr/>
            <p:nvPr/>
          </p:nvSpPr>
          <p:spPr>
            <a:xfrm>
              <a:off x="6642776" y="3630971"/>
              <a:ext cx="2072599" cy="405470"/>
            </a:xfrm>
            <a:prstGeom prst="roundRect">
              <a:avLst>
                <a:gd fmla="val 16667" name="adj"/>
              </a:avLst>
            </a:prstGeom>
            <a:solidFill>
              <a:srgbClr val="92D050"/>
            </a:solidFill>
            <a:ln cap="flat" cmpd="sng" w="25400">
              <a:solidFill>
                <a:srgbClr val="92D05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de-DE" sz="11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Documented Causes</a:t>
              </a:r>
              <a:endParaRPr b="1" sz="11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descr="Prüfliste mit einfarbiger Füllung" id="1295" name="Google Shape;1295;p19"/>
            <p:cNvPicPr preferRelativeResize="0"/>
            <p:nvPr/>
          </p:nvPicPr>
          <p:blipFill rotWithShape="1">
            <a:blip r:embed="rId32">
              <a:alphaModFix/>
            </a:blip>
            <a:srcRect b="0" l="0" r="0" t="0"/>
            <a:stretch/>
          </p:blipFill>
          <p:spPr>
            <a:xfrm>
              <a:off x="8365907" y="3677030"/>
              <a:ext cx="295411" cy="295411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2"/>
          <p:cNvSpPr/>
          <p:nvPr/>
        </p:nvSpPr>
        <p:spPr>
          <a:xfrm>
            <a:off x="0" y="-2356"/>
            <a:ext cx="9144000" cy="5145857"/>
          </a:xfrm>
          <a:prstGeom prst="rect">
            <a:avLst/>
          </a:prstGeom>
          <a:solidFill>
            <a:srgbClr val="D80A0A"/>
          </a:solidFill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86" name="Google Shape;286;p2"/>
          <p:cNvSpPr txBox="1"/>
          <p:nvPr>
            <p:ph type="title"/>
          </p:nvPr>
        </p:nvSpPr>
        <p:spPr>
          <a:xfrm>
            <a:off x="457200" y="339725"/>
            <a:ext cx="8229600" cy="85725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</a:pPr>
            <a:r>
              <a:rPr lang="de-DE">
                <a:solidFill>
                  <a:schemeClr val="lt1"/>
                </a:solidFill>
              </a:rPr>
              <a:t>Short introduction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287" name="Google Shape;287;p2"/>
          <p:cNvSpPr txBox="1"/>
          <p:nvPr/>
        </p:nvSpPr>
        <p:spPr>
          <a:xfrm>
            <a:off x="1509890" y="2029294"/>
            <a:ext cx="2422030" cy="108491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de-DE" sz="1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First Last Name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de-DE" sz="105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Position</a:t>
            </a:r>
            <a:br>
              <a:rPr b="1" lang="de-DE" sz="11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br>
              <a:rPr b="1" lang="de-DE" sz="105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de-DE" sz="105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first.last@werma.com </a:t>
            </a:r>
            <a:br>
              <a:rPr lang="de-DE" sz="105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de-DE" sz="105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Tel:	+1 (470) 361-0600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05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Cell:	+1 (678) 301-0154</a:t>
            </a:r>
            <a:endParaRPr/>
          </a:p>
        </p:txBody>
      </p:sp>
      <p:sp>
        <p:nvSpPr>
          <p:cNvPr id="288" name="Google Shape;288;p2"/>
          <p:cNvSpPr txBox="1"/>
          <p:nvPr/>
        </p:nvSpPr>
        <p:spPr>
          <a:xfrm>
            <a:off x="1763173" y="3237110"/>
            <a:ext cx="2126070" cy="5078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9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WERMA</a:t>
            </a:r>
            <a:br>
              <a:rPr lang="de-DE" sz="9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de-DE" sz="9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Product Manager</a:t>
            </a:r>
            <a:br>
              <a:rPr lang="de-DE" sz="9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de-DE" sz="9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Oct. 2021 – Today</a:t>
            </a:r>
            <a:endParaRPr/>
          </a:p>
        </p:txBody>
      </p:sp>
      <p:pic>
        <p:nvPicPr>
          <p:cNvPr id="289" name="Google Shape;289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819590" y="4890580"/>
            <a:ext cx="1248209" cy="192354"/>
          </a:xfrm>
          <a:prstGeom prst="rect">
            <a:avLst/>
          </a:prstGeom>
          <a:noFill/>
          <a:ln>
            <a:noFill/>
          </a:ln>
        </p:spPr>
      </p:pic>
      <p:sp>
        <p:nvSpPr>
          <p:cNvPr id="290" name="Google Shape;290;p2"/>
          <p:cNvSpPr/>
          <p:nvPr/>
        </p:nvSpPr>
        <p:spPr>
          <a:xfrm>
            <a:off x="1640021" y="3457804"/>
            <a:ext cx="64893" cy="66441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0" name="Shape 1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1" name="Google Shape;1301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48084"/>
            <a:ext cx="9144000" cy="5047331"/>
          </a:xfrm>
          <a:prstGeom prst="rect">
            <a:avLst/>
          </a:prstGeom>
          <a:noFill/>
          <a:ln>
            <a:noFill/>
          </a:ln>
        </p:spPr>
      </p:pic>
      <p:sp>
        <p:nvSpPr>
          <p:cNvPr id="1302" name="Google Shape;1302;p20"/>
          <p:cNvSpPr/>
          <p:nvPr/>
        </p:nvSpPr>
        <p:spPr>
          <a:xfrm>
            <a:off x="83406" y="231581"/>
            <a:ext cx="1669255" cy="11429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00">
              <a:solidFill>
                <a:srgbClr val="A5A5A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1303" name="Google Shape;1303;p20"/>
          <p:cNvGrpSpPr/>
          <p:nvPr/>
        </p:nvGrpSpPr>
        <p:grpSpPr>
          <a:xfrm>
            <a:off x="41148" y="45163"/>
            <a:ext cx="4508755" cy="2005681"/>
            <a:chOff x="41148" y="32706"/>
            <a:chExt cx="4511803" cy="2062794"/>
          </a:xfrm>
        </p:grpSpPr>
        <p:sp>
          <p:nvSpPr>
            <p:cNvPr id="1304" name="Google Shape;1304;p20"/>
            <p:cNvSpPr/>
            <p:nvPr/>
          </p:nvSpPr>
          <p:spPr>
            <a:xfrm>
              <a:off x="41148" y="38615"/>
              <a:ext cx="4511803" cy="2056885"/>
            </a:xfrm>
            <a:prstGeom prst="rect">
              <a:avLst/>
            </a:prstGeom>
            <a:noFill/>
            <a:ln cap="flat" cmpd="sng" w="28575">
              <a:solidFill>
                <a:srgbClr val="B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305" name="Google Shape;1305;p20"/>
            <p:cNvSpPr txBox="1"/>
            <p:nvPr/>
          </p:nvSpPr>
          <p:spPr>
            <a:xfrm>
              <a:off x="1308807" y="32706"/>
              <a:ext cx="2611612" cy="309647"/>
            </a:xfrm>
            <a:prstGeom prst="rect">
              <a:avLst/>
            </a:prstGeom>
            <a:solidFill>
              <a:srgbClr val="BF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e-DE" sz="14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Fault overview for machines</a:t>
              </a:r>
              <a:endParaRPr sz="1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grpSp>
        <p:nvGrpSpPr>
          <p:cNvPr id="1306" name="Google Shape;1306;p20"/>
          <p:cNvGrpSpPr/>
          <p:nvPr/>
        </p:nvGrpSpPr>
        <p:grpSpPr>
          <a:xfrm>
            <a:off x="39233" y="2105294"/>
            <a:ext cx="4511803" cy="2972032"/>
            <a:chOff x="39233" y="2134175"/>
            <a:chExt cx="4511803" cy="2983131"/>
          </a:xfrm>
        </p:grpSpPr>
        <p:sp>
          <p:nvSpPr>
            <p:cNvPr id="1307" name="Google Shape;1307;p20"/>
            <p:cNvSpPr/>
            <p:nvPr/>
          </p:nvSpPr>
          <p:spPr>
            <a:xfrm>
              <a:off x="39233" y="2134175"/>
              <a:ext cx="4511803" cy="2983131"/>
            </a:xfrm>
            <a:prstGeom prst="rect">
              <a:avLst/>
            </a:prstGeom>
            <a:noFill/>
            <a:ln cap="flat" cmpd="sng" w="28575">
              <a:solidFill>
                <a:srgbClr val="B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308" name="Google Shape;1308;p20"/>
            <p:cNvSpPr txBox="1"/>
            <p:nvPr/>
          </p:nvSpPr>
          <p:spPr>
            <a:xfrm>
              <a:off x="1178807" y="2147531"/>
              <a:ext cx="2154757" cy="307777"/>
            </a:xfrm>
            <a:prstGeom prst="rect">
              <a:avLst/>
            </a:prstGeom>
            <a:solidFill>
              <a:srgbClr val="BF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e-DE" sz="14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List of current Incidents</a:t>
              </a:r>
              <a:endParaRPr sz="1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1309" name="Google Shape;1309;p20"/>
          <p:cNvSpPr/>
          <p:nvPr/>
        </p:nvSpPr>
        <p:spPr>
          <a:xfrm>
            <a:off x="4591050" y="224964"/>
            <a:ext cx="1971316" cy="13775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de-DE" sz="6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Current Week</a:t>
            </a:r>
            <a:endParaRPr/>
          </a:p>
        </p:txBody>
      </p:sp>
      <p:sp>
        <p:nvSpPr>
          <p:cNvPr id="1310" name="Google Shape;1310;p20"/>
          <p:cNvSpPr/>
          <p:nvPr/>
        </p:nvSpPr>
        <p:spPr>
          <a:xfrm>
            <a:off x="83406" y="3084951"/>
            <a:ext cx="1224545" cy="11429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de-DE" sz="7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Assembly Station 1</a:t>
            </a:r>
            <a:endParaRPr b="1" sz="4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311" name="Google Shape;1311;p20"/>
          <p:cNvSpPr/>
          <p:nvPr/>
        </p:nvSpPr>
        <p:spPr>
          <a:xfrm>
            <a:off x="83406" y="2487748"/>
            <a:ext cx="830994" cy="11429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de-DE" sz="7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Machine 1</a:t>
            </a:r>
            <a:endParaRPr b="1" sz="4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1312" name="Google Shape;1312;p20"/>
          <p:cNvGrpSpPr/>
          <p:nvPr/>
        </p:nvGrpSpPr>
        <p:grpSpPr>
          <a:xfrm>
            <a:off x="4591050" y="51036"/>
            <a:ext cx="4511803" cy="5026290"/>
            <a:chOff x="4591050" y="51036"/>
            <a:chExt cx="4511803" cy="5066270"/>
          </a:xfrm>
        </p:grpSpPr>
        <p:sp>
          <p:nvSpPr>
            <p:cNvPr id="1313" name="Google Shape;1313;p20"/>
            <p:cNvSpPr/>
            <p:nvPr/>
          </p:nvSpPr>
          <p:spPr>
            <a:xfrm>
              <a:off x="4591050" y="51036"/>
              <a:ext cx="4511803" cy="5066270"/>
            </a:xfrm>
            <a:prstGeom prst="rect">
              <a:avLst/>
            </a:prstGeom>
            <a:noFill/>
            <a:ln cap="flat" cmpd="sng" w="28575">
              <a:solidFill>
                <a:srgbClr val="B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314" name="Google Shape;1314;p20"/>
            <p:cNvSpPr txBox="1"/>
            <p:nvPr/>
          </p:nvSpPr>
          <p:spPr>
            <a:xfrm>
              <a:off x="5434550" y="62227"/>
              <a:ext cx="2824812" cy="307777"/>
            </a:xfrm>
            <a:prstGeom prst="rect">
              <a:avLst/>
            </a:prstGeom>
            <a:solidFill>
              <a:srgbClr val="BF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e-DE" sz="14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Recorded Machine Downtime</a:t>
              </a:r>
              <a:endParaRPr/>
            </a:p>
          </p:txBody>
        </p:sp>
      </p:grpSp>
      <p:sp>
        <p:nvSpPr>
          <p:cNvPr id="1315" name="Google Shape;1315;p20"/>
          <p:cNvSpPr/>
          <p:nvPr/>
        </p:nvSpPr>
        <p:spPr>
          <a:xfrm>
            <a:off x="1988830" y="978464"/>
            <a:ext cx="830994" cy="11429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de-DE" sz="7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Machine 1</a:t>
            </a:r>
            <a:endParaRPr b="1" sz="4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316" name="Google Shape;1316;p20"/>
          <p:cNvSpPr/>
          <p:nvPr/>
        </p:nvSpPr>
        <p:spPr>
          <a:xfrm>
            <a:off x="1988830" y="1124481"/>
            <a:ext cx="830994" cy="11429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de-DE" sz="7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Machine 2</a:t>
            </a:r>
            <a:endParaRPr b="1" sz="4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317" name="Google Shape;1317;p20"/>
          <p:cNvSpPr/>
          <p:nvPr/>
        </p:nvSpPr>
        <p:spPr>
          <a:xfrm>
            <a:off x="1980809" y="1260107"/>
            <a:ext cx="1224545" cy="11429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de-DE" sz="7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Assembly Station 1</a:t>
            </a:r>
            <a:endParaRPr b="1" sz="4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22" name="Shape 1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Ein Bild, das Maschine, Drucker, Design enthält.&#10;&#10;Automatisch generierte Beschreibung" id="1323" name="Google Shape;1323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56111" y="1009891"/>
            <a:ext cx="692506" cy="95261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24" name="Google Shape;1324;p21"/>
          <p:cNvGrpSpPr/>
          <p:nvPr/>
        </p:nvGrpSpPr>
        <p:grpSpPr>
          <a:xfrm>
            <a:off x="44654" y="2320790"/>
            <a:ext cx="1098447" cy="1100812"/>
            <a:chOff x="44654" y="2320790"/>
            <a:chExt cx="1098447" cy="1100812"/>
          </a:xfrm>
        </p:grpSpPr>
        <p:pic>
          <p:nvPicPr>
            <p:cNvPr descr="Ein Bild, das Maschine enthält.&#10;&#10;Automatisch generierte Beschreibung" id="1325" name="Google Shape;1325;p21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44654" y="2458471"/>
              <a:ext cx="1098447" cy="96313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Ein Bild, das Zylinder, Farbigkeit, Kerze enthält.&#10;&#10;Automatisch generierte Beschreibung" id="1326" name="Google Shape;1326;p21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673739" y="2320790"/>
              <a:ext cx="198270" cy="23725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327" name="Google Shape;1327;p21"/>
          <p:cNvGrpSpPr/>
          <p:nvPr/>
        </p:nvGrpSpPr>
        <p:grpSpPr>
          <a:xfrm>
            <a:off x="1016764" y="1817169"/>
            <a:ext cx="921145" cy="1085354"/>
            <a:chOff x="1016764" y="1817169"/>
            <a:chExt cx="921145" cy="1085354"/>
          </a:xfrm>
        </p:grpSpPr>
        <p:pic>
          <p:nvPicPr>
            <p:cNvPr descr="Ein Bild, das Maschine, Messgerät enthält.&#10;&#10;Automatisch generierte Beschreibung" id="1328" name="Google Shape;1328;p21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1016764" y="1922286"/>
              <a:ext cx="921145" cy="98023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Ein Bild, das Zylinder, Farbigkeit, Kerze enthält.&#10;&#10;Automatisch generierte Beschreibung" id="1329" name="Google Shape;1329;p21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1580290" y="1817169"/>
              <a:ext cx="198270" cy="23725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330" name="Google Shape;1330;p21"/>
          <p:cNvGrpSpPr/>
          <p:nvPr/>
        </p:nvGrpSpPr>
        <p:grpSpPr>
          <a:xfrm>
            <a:off x="1856352" y="1371072"/>
            <a:ext cx="877497" cy="1174487"/>
            <a:chOff x="1856352" y="1371072"/>
            <a:chExt cx="877497" cy="1174487"/>
          </a:xfrm>
        </p:grpSpPr>
        <p:pic>
          <p:nvPicPr>
            <p:cNvPr descr="Ein Bild, das Text, Design, Messgerät enthält.&#10;&#10;Automatisch generierte Beschreibung" id="1331" name="Google Shape;1331;p21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1856352" y="1461975"/>
              <a:ext cx="877497" cy="108358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Ein Bild, das Zylinder, Farbigkeit, Kerze enthält.&#10;&#10;Automatisch generierte Beschreibung" id="1332" name="Google Shape;1332;p21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2359192" y="1371072"/>
              <a:ext cx="198270" cy="23725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descr="Ein Bild, das Maschine, Drucker, Design enthält.&#10;&#10;Automatisch generierte Beschreibung" id="1333" name="Google Shape;1333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49269" y="511969"/>
            <a:ext cx="692506" cy="95261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34" name="Google Shape;1334;p21"/>
          <p:cNvGrpSpPr/>
          <p:nvPr/>
        </p:nvGrpSpPr>
        <p:grpSpPr>
          <a:xfrm>
            <a:off x="82151" y="878608"/>
            <a:ext cx="914582" cy="1182971"/>
            <a:chOff x="82151" y="878608"/>
            <a:chExt cx="914582" cy="1182971"/>
          </a:xfrm>
        </p:grpSpPr>
        <p:pic>
          <p:nvPicPr>
            <p:cNvPr descr="Ein Bild, das Text, Design, Messgerät enthält.&#10;&#10;Automatisch generierte Beschreibung" id="1335" name="Google Shape;1335;p21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82151" y="932200"/>
              <a:ext cx="914582" cy="112937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Ein Bild, das Zylinder, Farbigkeit, Kerze enthält.&#10;&#10;Automatisch generierte Beschreibung" id="1336" name="Google Shape;1336;p21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633571" y="878608"/>
              <a:ext cx="198270" cy="23725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337" name="Google Shape;1337;p21"/>
          <p:cNvGrpSpPr/>
          <p:nvPr/>
        </p:nvGrpSpPr>
        <p:grpSpPr>
          <a:xfrm>
            <a:off x="1635402" y="-17711"/>
            <a:ext cx="1098447" cy="1081707"/>
            <a:chOff x="1635402" y="-17711"/>
            <a:chExt cx="1098447" cy="1081707"/>
          </a:xfrm>
        </p:grpSpPr>
        <p:pic>
          <p:nvPicPr>
            <p:cNvPr descr="Ein Bild, das Maschine enthält.&#10;&#10;Automatisch generierte Beschreibung" id="1338" name="Google Shape;1338;p21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635402" y="100865"/>
              <a:ext cx="1098447" cy="96313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Ein Bild, das Zylinder, Farbigkeit, Kerze enthält.&#10;&#10;Automatisch generierte Beschreibung" id="1339" name="Google Shape;1339;p21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2266964" y="-17711"/>
              <a:ext cx="198270" cy="23725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340" name="Google Shape;1340;p21"/>
          <p:cNvGrpSpPr/>
          <p:nvPr/>
        </p:nvGrpSpPr>
        <p:grpSpPr>
          <a:xfrm>
            <a:off x="4092539" y="66225"/>
            <a:ext cx="921896" cy="1084284"/>
            <a:chOff x="4092539" y="66225"/>
            <a:chExt cx="921896" cy="1084284"/>
          </a:xfrm>
        </p:grpSpPr>
        <p:pic>
          <p:nvPicPr>
            <p:cNvPr descr="Ein Bild, das Maschine, Messgerät enthält.&#10;&#10;Automatisch generierte Beschreibung" id="1341" name="Google Shape;1341;p21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4092539" y="169473"/>
              <a:ext cx="921896" cy="98103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Ein Bild, das Zylinder, Farbigkeit, Kerze enthält.&#10;&#10;Automatisch generierte Beschreibung" id="1342" name="Google Shape;1342;p21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4599830" y="66225"/>
              <a:ext cx="198270" cy="23725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343" name="Google Shape;1343;p21"/>
          <p:cNvGrpSpPr/>
          <p:nvPr/>
        </p:nvGrpSpPr>
        <p:grpSpPr>
          <a:xfrm>
            <a:off x="-247885" y="-399468"/>
            <a:ext cx="6999279" cy="5952415"/>
            <a:chOff x="-247885" y="-399468"/>
            <a:chExt cx="6999279" cy="5952415"/>
          </a:xfrm>
        </p:grpSpPr>
        <p:sp>
          <p:nvSpPr>
            <p:cNvPr id="1344" name="Google Shape;1344;p21"/>
            <p:cNvSpPr/>
            <p:nvPr/>
          </p:nvSpPr>
          <p:spPr>
            <a:xfrm rot="1863123">
              <a:off x="2430982" y="4472220"/>
              <a:ext cx="1601021" cy="345968"/>
            </a:xfrm>
            <a:custGeom>
              <a:rect b="b" l="l" r="r" t="t"/>
              <a:pathLst>
                <a:path extrusionOk="0" h="345968" w="1601021">
                  <a:moveTo>
                    <a:pt x="0" y="12789"/>
                  </a:moveTo>
                  <a:lnTo>
                    <a:pt x="1601021" y="0"/>
                  </a:lnTo>
                  <a:lnTo>
                    <a:pt x="1400265" y="345565"/>
                  </a:lnTo>
                  <a:lnTo>
                    <a:pt x="0" y="345968"/>
                  </a:lnTo>
                  <a:lnTo>
                    <a:pt x="0" y="12789"/>
                  </a:lnTo>
                  <a:close/>
                </a:path>
              </a:pathLst>
            </a:custGeom>
            <a:solidFill>
              <a:srgbClr val="F2F2F2"/>
            </a:solidFill>
            <a:ln cap="flat" cmpd="sng" w="28575">
              <a:solidFill>
                <a:srgbClr val="FBDC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grpSp>
          <p:nvGrpSpPr>
            <p:cNvPr id="1345" name="Google Shape;1345;p21"/>
            <p:cNvGrpSpPr/>
            <p:nvPr/>
          </p:nvGrpSpPr>
          <p:grpSpPr>
            <a:xfrm>
              <a:off x="-247885" y="-399468"/>
              <a:ext cx="6999279" cy="5952415"/>
              <a:chOff x="-247885" y="-399468"/>
              <a:chExt cx="6999279" cy="5952415"/>
            </a:xfrm>
          </p:grpSpPr>
          <p:sp>
            <p:nvSpPr>
              <p:cNvPr id="1346" name="Google Shape;1346;p21"/>
              <p:cNvSpPr/>
              <p:nvPr/>
            </p:nvSpPr>
            <p:spPr>
              <a:xfrm rot="2015405">
                <a:off x="2836213" y="883312"/>
                <a:ext cx="1617072" cy="428398"/>
              </a:xfrm>
              <a:custGeom>
                <a:rect b="b" l="l" r="r" t="t"/>
                <a:pathLst>
                  <a:path extrusionOk="0" h="428398" w="1617072">
                    <a:moveTo>
                      <a:pt x="0" y="0"/>
                    </a:moveTo>
                    <a:lnTo>
                      <a:pt x="1617072" y="5058"/>
                    </a:lnTo>
                    <a:lnTo>
                      <a:pt x="1561442" y="428398"/>
                    </a:lnTo>
                    <a:lnTo>
                      <a:pt x="64036" y="42770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2F2"/>
              </a:solidFill>
              <a:ln cap="flat" cmpd="sng" w="28575">
                <a:solidFill>
                  <a:srgbClr val="FBDC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1347" name="Google Shape;1347;p21"/>
              <p:cNvSpPr/>
              <p:nvPr/>
            </p:nvSpPr>
            <p:spPr>
              <a:xfrm rot="-2019712">
                <a:off x="723907" y="3882961"/>
                <a:ext cx="4481408" cy="441816"/>
              </a:xfrm>
              <a:custGeom>
                <a:rect b="b" l="l" r="r" t="t"/>
                <a:pathLst>
                  <a:path extrusionOk="0" h="441816" w="4481408">
                    <a:moveTo>
                      <a:pt x="0" y="0"/>
                    </a:moveTo>
                    <a:lnTo>
                      <a:pt x="4294885" y="16417"/>
                    </a:lnTo>
                    <a:lnTo>
                      <a:pt x="4481408" y="441816"/>
                    </a:lnTo>
                    <a:lnTo>
                      <a:pt x="583826" y="4034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2F2"/>
              </a:solidFill>
              <a:ln cap="flat" cmpd="sng" w="28575">
                <a:solidFill>
                  <a:srgbClr val="FBDC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1348" name="Google Shape;1348;p21"/>
              <p:cNvSpPr/>
              <p:nvPr/>
            </p:nvSpPr>
            <p:spPr>
              <a:xfrm rot="-8987442">
                <a:off x="1653810" y="3804736"/>
                <a:ext cx="5352656" cy="430845"/>
              </a:xfrm>
              <a:custGeom>
                <a:rect b="b" l="l" r="r" t="t"/>
                <a:pathLst>
                  <a:path extrusionOk="0" h="430845" w="5352656">
                    <a:moveTo>
                      <a:pt x="756351" y="0"/>
                    </a:moveTo>
                    <a:lnTo>
                      <a:pt x="5352656" y="2082"/>
                    </a:lnTo>
                    <a:lnTo>
                      <a:pt x="5352656" y="430845"/>
                    </a:lnTo>
                    <a:lnTo>
                      <a:pt x="0" y="430369"/>
                    </a:lnTo>
                    <a:lnTo>
                      <a:pt x="756351" y="0"/>
                    </a:lnTo>
                    <a:close/>
                  </a:path>
                </a:pathLst>
              </a:custGeom>
              <a:solidFill>
                <a:srgbClr val="F2F2F2"/>
              </a:solidFill>
              <a:ln cap="flat" cmpd="sng" w="28575">
                <a:solidFill>
                  <a:srgbClr val="FBDC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1349" name="Google Shape;1349;p21"/>
              <p:cNvSpPr/>
              <p:nvPr/>
            </p:nvSpPr>
            <p:spPr>
              <a:xfrm rot="-1783934">
                <a:off x="-631554" y="1939442"/>
                <a:ext cx="7450671" cy="430536"/>
              </a:xfrm>
              <a:custGeom>
                <a:rect b="b" l="l" r="r" t="t"/>
                <a:pathLst>
                  <a:path extrusionOk="0" h="430536" w="7450671">
                    <a:moveTo>
                      <a:pt x="248315" y="0"/>
                    </a:moveTo>
                    <a:lnTo>
                      <a:pt x="7450671" y="284"/>
                    </a:lnTo>
                    <a:lnTo>
                      <a:pt x="7209228" y="418789"/>
                    </a:lnTo>
                    <a:lnTo>
                      <a:pt x="0" y="430536"/>
                    </a:lnTo>
                    <a:lnTo>
                      <a:pt x="248315" y="0"/>
                    </a:lnTo>
                    <a:close/>
                  </a:path>
                </a:pathLst>
              </a:custGeom>
              <a:solidFill>
                <a:srgbClr val="F2F2F2"/>
              </a:solidFill>
              <a:ln cap="flat" cmpd="sng" w="28575">
                <a:solidFill>
                  <a:srgbClr val="FBDC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1350" name="Google Shape;1350;p21"/>
              <p:cNvSpPr/>
              <p:nvPr/>
            </p:nvSpPr>
            <p:spPr>
              <a:xfrm rot="-1783934">
                <a:off x="-484280" y="934822"/>
                <a:ext cx="5494770" cy="429458"/>
              </a:xfrm>
              <a:custGeom>
                <a:rect b="b" l="l" r="r" t="t"/>
                <a:pathLst>
                  <a:path extrusionOk="0" h="429458" w="5494770">
                    <a:moveTo>
                      <a:pt x="238864" y="1501"/>
                    </a:moveTo>
                    <a:lnTo>
                      <a:pt x="4753261" y="0"/>
                    </a:lnTo>
                    <a:lnTo>
                      <a:pt x="5494770" y="429458"/>
                    </a:lnTo>
                    <a:lnTo>
                      <a:pt x="0" y="429458"/>
                    </a:lnTo>
                    <a:lnTo>
                      <a:pt x="238864" y="1501"/>
                    </a:lnTo>
                    <a:close/>
                  </a:path>
                </a:pathLst>
              </a:custGeom>
              <a:solidFill>
                <a:srgbClr val="F2F2F2"/>
              </a:solidFill>
              <a:ln cap="flat" cmpd="sng" w="28575">
                <a:solidFill>
                  <a:srgbClr val="FBDC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1351" name="Google Shape;1351;p21"/>
              <p:cNvSpPr/>
              <p:nvPr/>
            </p:nvSpPr>
            <p:spPr>
              <a:xfrm rot="1802161">
                <a:off x="3632296" y="3450184"/>
                <a:ext cx="482967" cy="107664"/>
              </a:xfrm>
              <a:custGeom>
                <a:rect b="b" l="l" r="r" t="t"/>
                <a:pathLst>
                  <a:path extrusionOk="0" h="107664" w="482967">
                    <a:moveTo>
                      <a:pt x="50412" y="0"/>
                    </a:moveTo>
                    <a:lnTo>
                      <a:pt x="482967" y="4944"/>
                    </a:lnTo>
                    <a:lnTo>
                      <a:pt x="439932" y="107664"/>
                    </a:lnTo>
                    <a:lnTo>
                      <a:pt x="0" y="104236"/>
                    </a:lnTo>
                    <a:lnTo>
                      <a:pt x="50412" y="0"/>
                    </a:lnTo>
                    <a:close/>
                  </a:path>
                </a:pathLst>
              </a:custGeom>
              <a:solidFill>
                <a:srgbClr val="F2F2F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1352" name="Google Shape;1352;p21"/>
              <p:cNvSpPr/>
              <p:nvPr/>
            </p:nvSpPr>
            <p:spPr>
              <a:xfrm rot="-2306658">
                <a:off x="3804796" y="1270024"/>
                <a:ext cx="468621" cy="176538"/>
              </a:xfrm>
              <a:custGeom>
                <a:rect b="b" l="l" r="r" t="t"/>
                <a:pathLst>
                  <a:path extrusionOk="0" h="176538" w="468621">
                    <a:moveTo>
                      <a:pt x="0" y="0"/>
                    </a:moveTo>
                    <a:lnTo>
                      <a:pt x="416211" y="10214"/>
                    </a:lnTo>
                    <a:lnTo>
                      <a:pt x="468621" y="176538"/>
                    </a:lnTo>
                    <a:lnTo>
                      <a:pt x="22537" y="11958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2F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1353" name="Google Shape;1353;p21"/>
              <p:cNvSpPr/>
              <p:nvPr/>
            </p:nvSpPr>
            <p:spPr>
              <a:xfrm rot="-2306658">
                <a:off x="3012189" y="742561"/>
                <a:ext cx="468621" cy="176538"/>
              </a:xfrm>
              <a:custGeom>
                <a:rect b="b" l="l" r="r" t="t"/>
                <a:pathLst>
                  <a:path extrusionOk="0" h="176538" w="468621">
                    <a:moveTo>
                      <a:pt x="0" y="0"/>
                    </a:moveTo>
                    <a:lnTo>
                      <a:pt x="416211" y="10214"/>
                    </a:lnTo>
                    <a:lnTo>
                      <a:pt x="468621" y="176538"/>
                    </a:lnTo>
                    <a:lnTo>
                      <a:pt x="40092" y="13959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2F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1354" name="Google Shape;1354;p21"/>
              <p:cNvSpPr/>
              <p:nvPr/>
            </p:nvSpPr>
            <p:spPr>
              <a:xfrm rot="-2306658">
                <a:off x="2061970" y="2747084"/>
                <a:ext cx="497308" cy="190190"/>
              </a:xfrm>
              <a:custGeom>
                <a:rect b="b" l="l" r="r" t="t"/>
                <a:pathLst>
                  <a:path extrusionOk="0" h="190190" w="497308">
                    <a:moveTo>
                      <a:pt x="0" y="0"/>
                    </a:moveTo>
                    <a:lnTo>
                      <a:pt x="444898" y="23866"/>
                    </a:lnTo>
                    <a:lnTo>
                      <a:pt x="497308" y="190190"/>
                    </a:lnTo>
                    <a:lnTo>
                      <a:pt x="51224" y="13323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2F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1355" name="Google Shape;1355;p21"/>
              <p:cNvSpPr/>
              <p:nvPr/>
            </p:nvSpPr>
            <p:spPr>
              <a:xfrm rot="1802161">
                <a:off x="3242138" y="3698651"/>
                <a:ext cx="482967" cy="112754"/>
              </a:xfrm>
              <a:custGeom>
                <a:rect b="b" l="l" r="r" t="t"/>
                <a:pathLst>
                  <a:path extrusionOk="0" h="112754" w="482967">
                    <a:moveTo>
                      <a:pt x="50412" y="0"/>
                    </a:moveTo>
                    <a:lnTo>
                      <a:pt x="482967" y="4944"/>
                    </a:lnTo>
                    <a:lnTo>
                      <a:pt x="426371" y="112754"/>
                    </a:lnTo>
                    <a:lnTo>
                      <a:pt x="0" y="104236"/>
                    </a:lnTo>
                    <a:lnTo>
                      <a:pt x="50412" y="0"/>
                    </a:lnTo>
                    <a:close/>
                  </a:path>
                </a:pathLst>
              </a:custGeom>
              <a:solidFill>
                <a:srgbClr val="F2F2F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</p:grpSp>
        <p:sp>
          <p:nvSpPr>
            <p:cNvPr id="1356" name="Google Shape;1356;p21"/>
            <p:cNvSpPr/>
            <p:nvPr/>
          </p:nvSpPr>
          <p:spPr>
            <a:xfrm rot="7315546">
              <a:off x="2678543" y="4270911"/>
              <a:ext cx="336192" cy="258728"/>
            </a:xfrm>
            <a:custGeom>
              <a:rect b="b" l="l" r="r" t="t"/>
              <a:pathLst>
                <a:path extrusionOk="0" h="258728" w="336192">
                  <a:moveTo>
                    <a:pt x="35597" y="0"/>
                  </a:moveTo>
                  <a:lnTo>
                    <a:pt x="336192" y="148889"/>
                  </a:lnTo>
                  <a:lnTo>
                    <a:pt x="331261" y="258728"/>
                  </a:lnTo>
                  <a:lnTo>
                    <a:pt x="0" y="159535"/>
                  </a:lnTo>
                  <a:lnTo>
                    <a:pt x="35597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pic>
        <p:nvPicPr>
          <p:cNvPr descr="Stoppuhr mit einfarbiger Füllung" id="1357" name="Google Shape;1357;p21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8342342" y="2165149"/>
            <a:ext cx="306878" cy="30687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chlechte Sicht mit einfarbiger Füllung" id="1358" name="Google Shape;1358;p21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8332811" y="1681486"/>
            <a:ext cx="325941" cy="32594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in Bild, das Design enthält.&#10;&#10;Automatisch generierte Beschreibung mit geringer Zuverlässigkeit" id="1359" name="Google Shape;1359;p21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4800561" y="3205459"/>
            <a:ext cx="860428" cy="1170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0" name="Google Shape;1360;p21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5269583" y="3523217"/>
            <a:ext cx="941644" cy="118710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chlechte Sicht mit einfarbiger Füllung" id="1361" name="Google Shape;1361;p21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8358818" y="1276883"/>
            <a:ext cx="325941" cy="32594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in Bild, das Tisch, Design enthält.&#10;&#10;Automatisch generierte Beschreibung" id="1362" name="Google Shape;1362;p21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3413206" y="3945072"/>
            <a:ext cx="921145" cy="921145"/>
          </a:xfrm>
          <a:prstGeom prst="rect">
            <a:avLst/>
          </a:prstGeom>
          <a:noFill/>
          <a:ln>
            <a:noFill/>
          </a:ln>
        </p:spPr>
      </p:pic>
      <p:sp>
        <p:nvSpPr>
          <p:cNvPr id="1363" name="Google Shape;1363;p21"/>
          <p:cNvSpPr/>
          <p:nvPr/>
        </p:nvSpPr>
        <p:spPr>
          <a:xfrm>
            <a:off x="6232710" y="0"/>
            <a:ext cx="2890507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1364" name="Google Shape;1364;p21"/>
          <p:cNvCxnSpPr/>
          <p:nvPr/>
        </p:nvCxnSpPr>
        <p:spPr>
          <a:xfrm>
            <a:off x="6220787" y="0"/>
            <a:ext cx="0" cy="5143500"/>
          </a:xfrm>
          <a:prstGeom prst="straightConnector1">
            <a:avLst/>
          </a:prstGeom>
          <a:noFill/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1365" name="Google Shape;1365;p21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7356390" y="346518"/>
            <a:ext cx="676376" cy="676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6" name="Google Shape;1366;p21">
            <a:hlinkClick action="ppaction://hlinksldjump" r:id="rId14"/>
          </p:cNvPr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3815105" y="4107313"/>
            <a:ext cx="213443" cy="120061"/>
          </a:xfrm>
          <a:prstGeom prst="rect">
            <a:avLst/>
          </a:prstGeom>
          <a:noFill/>
          <a:ln cap="flat" cmpd="sng" w="9525">
            <a:solidFill>
              <a:srgbClr val="D3D3D3"/>
            </a:solidFill>
            <a:prstDash val="solid"/>
            <a:round/>
            <a:headEnd len="sm" w="sm" type="none"/>
            <a:tailEnd len="sm" w="sm" type="none"/>
          </a:ln>
        </p:spPr>
      </p:pic>
      <p:grpSp>
        <p:nvGrpSpPr>
          <p:cNvPr id="1367" name="Google Shape;1367;p21"/>
          <p:cNvGrpSpPr/>
          <p:nvPr/>
        </p:nvGrpSpPr>
        <p:grpSpPr>
          <a:xfrm>
            <a:off x="6653097" y="4107801"/>
            <a:ext cx="2054045" cy="382043"/>
            <a:chOff x="6653097" y="4107801"/>
            <a:chExt cx="2054045" cy="382043"/>
          </a:xfrm>
        </p:grpSpPr>
        <p:sp>
          <p:nvSpPr>
            <p:cNvPr id="1368" name="Google Shape;1368;p21"/>
            <p:cNvSpPr/>
            <p:nvPr/>
          </p:nvSpPr>
          <p:spPr>
            <a:xfrm>
              <a:off x="6653097" y="4107801"/>
              <a:ext cx="2054045" cy="382043"/>
            </a:xfrm>
            <a:prstGeom prst="roundRect">
              <a:avLst>
                <a:gd fmla="val 16667" name="adj"/>
              </a:avLst>
            </a:prstGeom>
            <a:solidFill>
              <a:srgbClr val="FF0000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de-DE" sz="11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Missing KPIs</a:t>
              </a:r>
              <a:endParaRPr/>
            </a:p>
          </p:txBody>
        </p:sp>
        <p:pic>
          <p:nvPicPr>
            <p:cNvPr descr="Präsentation mit Balkendiagramm mit einfarbiger Füllung" id="1369" name="Google Shape;1369;p21"/>
            <p:cNvPicPr preferRelativeResize="0"/>
            <p:nvPr/>
          </p:nvPicPr>
          <p:blipFill rotWithShape="1">
            <a:blip r:embed="rId16">
              <a:alphaModFix/>
            </a:blip>
            <a:srcRect b="0" l="0" r="0" t="0"/>
            <a:stretch/>
          </p:blipFill>
          <p:spPr>
            <a:xfrm>
              <a:off x="8357774" y="4152704"/>
              <a:ext cx="311678" cy="31167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descr="Ein Bild, das Cartoon, stehend, Kleidung, Hose enthält.&#10;&#10;Automatisch generierte Beschreibung" id="1370" name="Google Shape;1370;p21"/>
          <p:cNvPicPr preferRelativeResize="0"/>
          <p:nvPr/>
        </p:nvPicPr>
        <p:blipFill rotWithShape="1">
          <a:blip r:embed="rId17">
            <a:alphaModFix/>
          </a:blip>
          <a:srcRect b="0" l="0" r="0" t="0"/>
          <a:stretch/>
        </p:blipFill>
        <p:spPr>
          <a:xfrm>
            <a:off x="3470005" y="4129285"/>
            <a:ext cx="324643" cy="68335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71" name="Google Shape;1371;p21"/>
          <p:cNvGrpSpPr/>
          <p:nvPr/>
        </p:nvGrpSpPr>
        <p:grpSpPr>
          <a:xfrm>
            <a:off x="1384977" y="919287"/>
            <a:ext cx="368261" cy="669340"/>
            <a:chOff x="1415632" y="942213"/>
            <a:chExt cx="368261" cy="669340"/>
          </a:xfrm>
        </p:grpSpPr>
        <p:pic>
          <p:nvPicPr>
            <p:cNvPr descr="Ein Bild, das Text, Software, Computer, Multimedia enthält.&#10;&#10;Automatisch generierte Beschreibung" id="1372" name="Google Shape;1372;p21"/>
            <p:cNvPicPr preferRelativeResize="0"/>
            <p:nvPr/>
          </p:nvPicPr>
          <p:blipFill rotWithShape="1">
            <a:blip r:embed="rId18">
              <a:alphaModFix/>
            </a:blip>
            <a:srcRect b="0" l="0" r="0" t="0"/>
            <a:stretch/>
          </p:blipFill>
          <p:spPr>
            <a:xfrm flipH="1">
              <a:off x="1590597" y="1068958"/>
              <a:ext cx="144667" cy="8424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Ein Bild, das Kleidung, Cartoon, Tanz, Person enthält.&#10;&#10;Automatisch generierte Beschreibung" id="1373" name="Google Shape;1373;p21"/>
            <p:cNvPicPr preferRelativeResize="0"/>
            <p:nvPr/>
          </p:nvPicPr>
          <p:blipFill rotWithShape="1">
            <a:blip r:embed="rId19">
              <a:alphaModFix/>
            </a:blip>
            <a:srcRect b="0" l="0" r="0" t="0"/>
            <a:stretch/>
          </p:blipFill>
          <p:spPr>
            <a:xfrm>
              <a:off x="1415632" y="942213"/>
              <a:ext cx="368261" cy="66934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374" name="Google Shape;1374;p21">
            <a:hlinkClick action="ppaction://hlinksldjump" r:id="rId20"/>
          </p:cNvPr>
          <p:cNvPicPr preferRelativeResize="0"/>
          <p:nvPr/>
        </p:nvPicPr>
        <p:blipFill rotWithShape="1">
          <a:blip r:embed="rId21">
            <a:alphaModFix/>
          </a:blip>
          <a:srcRect b="0" l="0" r="0" t="0"/>
          <a:stretch/>
        </p:blipFill>
        <p:spPr>
          <a:xfrm>
            <a:off x="1586520" y="1057530"/>
            <a:ext cx="92277" cy="51906"/>
          </a:xfrm>
          <a:prstGeom prst="rect">
            <a:avLst/>
          </a:prstGeom>
          <a:noFill/>
          <a:ln cap="flat" cmpd="sng" w="9525">
            <a:solidFill>
              <a:srgbClr val="D3D3D3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descr="Ein Bild, das Kleidung, Cartoon, Mann, stehend enthält.&#10;&#10;Automatisch generierte Beschreibung" id="1375" name="Google Shape;1375;p21"/>
          <p:cNvPicPr preferRelativeResize="0"/>
          <p:nvPr/>
        </p:nvPicPr>
        <p:blipFill rotWithShape="1">
          <a:blip r:embed="rId22">
            <a:alphaModFix/>
          </a:blip>
          <a:srcRect b="0" l="0" r="0" t="0"/>
          <a:stretch/>
        </p:blipFill>
        <p:spPr>
          <a:xfrm>
            <a:off x="3238365" y="4083708"/>
            <a:ext cx="346368" cy="64387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76" name="Google Shape;1376;p21"/>
          <p:cNvGrpSpPr/>
          <p:nvPr/>
        </p:nvGrpSpPr>
        <p:grpSpPr>
          <a:xfrm>
            <a:off x="5064594" y="4195089"/>
            <a:ext cx="691131" cy="733200"/>
            <a:chOff x="4212473" y="3714771"/>
            <a:chExt cx="691131" cy="733200"/>
          </a:xfrm>
        </p:grpSpPr>
        <p:pic>
          <p:nvPicPr>
            <p:cNvPr descr="Ein Bild, das Cartoon enthält.&#10;&#10;Automatisch generierte Beschreibung" id="1377" name="Google Shape;1377;p21"/>
            <p:cNvPicPr preferRelativeResize="0"/>
            <p:nvPr/>
          </p:nvPicPr>
          <p:blipFill rotWithShape="1">
            <a:blip r:embed="rId23">
              <a:alphaModFix/>
            </a:blip>
            <a:srcRect b="0" l="0" r="0" t="0"/>
            <a:stretch/>
          </p:blipFill>
          <p:spPr>
            <a:xfrm>
              <a:off x="4212473" y="3714771"/>
              <a:ext cx="691131" cy="7332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Ein Bild, das Text, Software, Computer, Multimedia enthält.&#10;&#10;Automatisch generierte Beschreibung" id="1378" name="Google Shape;1378;p21"/>
            <p:cNvPicPr preferRelativeResize="0"/>
            <p:nvPr/>
          </p:nvPicPr>
          <p:blipFill rotWithShape="1">
            <a:blip r:embed="rId18">
              <a:alphaModFix/>
            </a:blip>
            <a:srcRect b="0" l="0" r="0" t="0"/>
            <a:stretch/>
          </p:blipFill>
          <p:spPr>
            <a:xfrm>
              <a:off x="4414996" y="3858225"/>
              <a:ext cx="225618" cy="13605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379" name="Google Shape;1379;p21"/>
          <p:cNvSpPr/>
          <p:nvPr/>
        </p:nvSpPr>
        <p:spPr>
          <a:xfrm>
            <a:off x="6653097" y="4105377"/>
            <a:ext cx="2072599" cy="384467"/>
          </a:xfrm>
          <a:prstGeom prst="roundRect">
            <a:avLst>
              <a:gd fmla="val 16667" name="adj"/>
            </a:avLst>
          </a:prstGeom>
          <a:solidFill>
            <a:srgbClr val="92D050"/>
          </a:solidFill>
          <a:ln cap="flat" cmpd="sng" w="25400">
            <a:solidFill>
              <a:srgbClr val="92D05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de-DE" sz="11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KPIs available</a:t>
            </a:r>
            <a:endParaRPr b="1" sz="11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descr="Ein Bild, das Spielzeug enthält.&#10;&#10;Automatisch generierte Beschreibung" id="1380" name="Google Shape;1380;p21"/>
          <p:cNvPicPr preferRelativeResize="0"/>
          <p:nvPr/>
        </p:nvPicPr>
        <p:blipFill rotWithShape="1">
          <a:blip r:embed="rId24">
            <a:alphaModFix/>
          </a:blip>
          <a:srcRect b="0" l="0" r="0" t="0"/>
          <a:stretch/>
        </p:blipFill>
        <p:spPr>
          <a:xfrm flipH="1">
            <a:off x="4537935" y="1901824"/>
            <a:ext cx="1480672" cy="131582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81" name="Google Shape;1381;p21"/>
          <p:cNvGrpSpPr/>
          <p:nvPr/>
        </p:nvGrpSpPr>
        <p:grpSpPr>
          <a:xfrm>
            <a:off x="199327" y="3518767"/>
            <a:ext cx="1478454" cy="1502834"/>
            <a:chOff x="199327" y="3518767"/>
            <a:chExt cx="1478454" cy="1502834"/>
          </a:xfrm>
        </p:grpSpPr>
        <p:pic>
          <p:nvPicPr>
            <p:cNvPr descr="Ein Bild, das Spielzeug enthält.&#10;&#10;Automatisch generierte Beschreibung" id="1382" name="Google Shape;1382;p21"/>
            <p:cNvPicPr preferRelativeResize="0"/>
            <p:nvPr/>
          </p:nvPicPr>
          <p:blipFill rotWithShape="1">
            <a:blip r:embed="rId24">
              <a:alphaModFix/>
            </a:blip>
            <a:srcRect b="0" l="0" r="0" t="0"/>
            <a:stretch/>
          </p:blipFill>
          <p:spPr>
            <a:xfrm>
              <a:off x="199327" y="3705777"/>
              <a:ext cx="1478454" cy="13158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Ein Bild, das Zylinder, Farbigkeit, Kerze enthält.&#10;&#10;Automatisch generierte Beschreibung" id="1383" name="Google Shape;1383;p21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942060" y="3518767"/>
              <a:ext cx="198270" cy="23725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384" name="Google Shape;1384;p21"/>
          <p:cNvGrpSpPr/>
          <p:nvPr/>
        </p:nvGrpSpPr>
        <p:grpSpPr>
          <a:xfrm>
            <a:off x="1251502" y="2896745"/>
            <a:ext cx="1478454" cy="1504916"/>
            <a:chOff x="1251502" y="2896745"/>
            <a:chExt cx="1478454" cy="1504916"/>
          </a:xfrm>
        </p:grpSpPr>
        <p:pic>
          <p:nvPicPr>
            <p:cNvPr descr="Ein Bild, das Spielzeug enthält.&#10;&#10;Automatisch generierte Beschreibung" id="1385" name="Google Shape;1385;p21"/>
            <p:cNvPicPr preferRelativeResize="0"/>
            <p:nvPr/>
          </p:nvPicPr>
          <p:blipFill rotWithShape="1">
            <a:blip r:embed="rId24">
              <a:alphaModFix/>
            </a:blip>
            <a:srcRect b="0" l="0" r="0" t="0"/>
            <a:stretch/>
          </p:blipFill>
          <p:spPr>
            <a:xfrm>
              <a:off x="1251502" y="3085837"/>
              <a:ext cx="1478454" cy="13158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Ein Bild, das Zylinder, Farbigkeit, Kerze enthält.&#10;&#10;Automatisch generierte Beschreibung" id="1386" name="Google Shape;1386;p21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1997483" y="2896745"/>
              <a:ext cx="198270" cy="23725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387" name="Google Shape;1387;p21"/>
          <p:cNvGrpSpPr/>
          <p:nvPr/>
        </p:nvGrpSpPr>
        <p:grpSpPr>
          <a:xfrm>
            <a:off x="2972466" y="1815955"/>
            <a:ext cx="1478454" cy="1509101"/>
            <a:chOff x="2972466" y="1815955"/>
            <a:chExt cx="1478454" cy="1509101"/>
          </a:xfrm>
        </p:grpSpPr>
        <p:pic>
          <p:nvPicPr>
            <p:cNvPr descr="Ein Bild, das Spielzeug enthält.&#10;&#10;Automatisch generierte Beschreibung" id="1388" name="Google Shape;1388;p21"/>
            <p:cNvPicPr preferRelativeResize="0"/>
            <p:nvPr/>
          </p:nvPicPr>
          <p:blipFill rotWithShape="1">
            <a:blip r:embed="rId24">
              <a:alphaModFix/>
            </a:blip>
            <a:srcRect b="0" l="0" r="0" t="0"/>
            <a:stretch/>
          </p:blipFill>
          <p:spPr>
            <a:xfrm>
              <a:off x="2972466" y="2009232"/>
              <a:ext cx="1478454" cy="13158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Ein Bild, das Zylinder, Farbigkeit, Kerze enthält.&#10;&#10;Automatisch generierte Beschreibung" id="1389" name="Google Shape;1389;p21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3724640" y="1815955"/>
              <a:ext cx="198270" cy="23725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descr="Ein Bild, das Zylinder, Farbigkeit, Kerze enthält.&#10;&#10;Automatisch generierte Beschreibung" id="1390" name="Google Shape;1390;p2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019316" y="967165"/>
            <a:ext cx="198270" cy="23725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in Bild, das Zylinder, Farbigkeit, Kerze enthält.&#10;&#10;Automatisch generierte Beschreibung" id="1391" name="Google Shape;1391;p2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068524" y="1708878"/>
            <a:ext cx="198270" cy="237256"/>
          </a:xfrm>
          <a:prstGeom prst="rect">
            <a:avLst/>
          </a:prstGeom>
          <a:noFill/>
          <a:ln>
            <a:noFill/>
          </a:ln>
        </p:spPr>
      </p:pic>
      <p:sp>
        <p:nvSpPr>
          <p:cNvPr id="1392" name="Google Shape;1392;p21"/>
          <p:cNvSpPr/>
          <p:nvPr/>
        </p:nvSpPr>
        <p:spPr>
          <a:xfrm>
            <a:off x="2390248" y="3662706"/>
            <a:ext cx="940221" cy="411155"/>
          </a:xfrm>
          <a:custGeom>
            <a:rect b="b" l="l" r="r" t="t"/>
            <a:pathLst>
              <a:path extrusionOk="0" h="411155" w="940221">
                <a:moveTo>
                  <a:pt x="0" y="40762"/>
                </a:moveTo>
                <a:cubicBezTo>
                  <a:pt x="0" y="18250"/>
                  <a:pt x="18250" y="0"/>
                  <a:pt x="40762" y="0"/>
                </a:cubicBezTo>
                <a:lnTo>
                  <a:pt x="548462" y="0"/>
                </a:lnTo>
                <a:lnTo>
                  <a:pt x="548462" y="0"/>
                </a:lnTo>
                <a:lnTo>
                  <a:pt x="783518" y="0"/>
                </a:lnTo>
                <a:lnTo>
                  <a:pt x="899459" y="0"/>
                </a:lnTo>
                <a:cubicBezTo>
                  <a:pt x="921971" y="0"/>
                  <a:pt x="940221" y="18250"/>
                  <a:pt x="940221" y="40762"/>
                </a:cubicBezTo>
                <a:lnTo>
                  <a:pt x="940221" y="142664"/>
                </a:lnTo>
                <a:lnTo>
                  <a:pt x="940221" y="142664"/>
                </a:lnTo>
                <a:lnTo>
                  <a:pt x="940221" y="203805"/>
                </a:lnTo>
                <a:lnTo>
                  <a:pt x="940221" y="203804"/>
                </a:lnTo>
                <a:cubicBezTo>
                  <a:pt x="940221" y="226316"/>
                  <a:pt x="921971" y="244566"/>
                  <a:pt x="899459" y="244566"/>
                </a:cubicBezTo>
                <a:lnTo>
                  <a:pt x="876387" y="244566"/>
                </a:lnTo>
                <a:lnTo>
                  <a:pt x="939836" y="411155"/>
                </a:lnTo>
                <a:lnTo>
                  <a:pt x="812781" y="244566"/>
                </a:lnTo>
                <a:lnTo>
                  <a:pt x="40762" y="244566"/>
                </a:lnTo>
                <a:cubicBezTo>
                  <a:pt x="18250" y="244566"/>
                  <a:pt x="0" y="226316"/>
                  <a:pt x="0" y="203804"/>
                </a:cubicBezTo>
                <a:lnTo>
                  <a:pt x="0" y="203805"/>
                </a:lnTo>
                <a:lnTo>
                  <a:pt x="0" y="142664"/>
                </a:lnTo>
                <a:lnTo>
                  <a:pt x="0" y="142664"/>
                </a:lnTo>
                <a:lnTo>
                  <a:pt x="0" y="40762"/>
                </a:lnTo>
                <a:close/>
              </a:path>
            </a:pathLst>
          </a:custGeom>
          <a:solidFill>
            <a:srgbClr val="A5A5A5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de-DE" sz="9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KPIs?</a:t>
            </a:r>
            <a:endParaRPr/>
          </a:p>
        </p:txBody>
      </p:sp>
      <p:pic>
        <p:nvPicPr>
          <p:cNvPr descr="Präsentation mit Balkendiagramm mit einfarbiger Füllung" id="1393" name="Google Shape;1393;p21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8357774" y="4152704"/>
            <a:ext cx="311678" cy="311678"/>
          </a:xfrm>
          <a:prstGeom prst="rect">
            <a:avLst/>
          </a:prstGeom>
          <a:noFill/>
          <a:ln>
            <a:noFill/>
          </a:ln>
        </p:spPr>
      </p:pic>
      <p:sp>
        <p:nvSpPr>
          <p:cNvPr id="1394" name="Google Shape;1394;p21"/>
          <p:cNvSpPr/>
          <p:nvPr/>
        </p:nvSpPr>
        <p:spPr>
          <a:xfrm>
            <a:off x="3428379" y="3557293"/>
            <a:ext cx="975767" cy="596893"/>
          </a:xfrm>
          <a:custGeom>
            <a:rect b="b" l="l" r="r" t="t"/>
            <a:pathLst>
              <a:path extrusionOk="0" h="596893" w="940221">
                <a:moveTo>
                  <a:pt x="0" y="40762"/>
                </a:moveTo>
                <a:cubicBezTo>
                  <a:pt x="0" y="18250"/>
                  <a:pt x="18250" y="0"/>
                  <a:pt x="40762" y="0"/>
                </a:cubicBezTo>
                <a:lnTo>
                  <a:pt x="548462" y="0"/>
                </a:lnTo>
                <a:lnTo>
                  <a:pt x="548462" y="0"/>
                </a:lnTo>
                <a:lnTo>
                  <a:pt x="783518" y="0"/>
                </a:lnTo>
                <a:lnTo>
                  <a:pt x="899459" y="0"/>
                </a:lnTo>
                <a:cubicBezTo>
                  <a:pt x="921971" y="0"/>
                  <a:pt x="940221" y="18250"/>
                  <a:pt x="940221" y="40762"/>
                </a:cubicBezTo>
                <a:lnTo>
                  <a:pt x="940221" y="142664"/>
                </a:lnTo>
                <a:lnTo>
                  <a:pt x="940221" y="142664"/>
                </a:lnTo>
                <a:lnTo>
                  <a:pt x="940221" y="203805"/>
                </a:lnTo>
                <a:lnTo>
                  <a:pt x="940221" y="203804"/>
                </a:lnTo>
                <a:cubicBezTo>
                  <a:pt x="940221" y="226316"/>
                  <a:pt x="921971" y="244566"/>
                  <a:pt x="899459" y="244566"/>
                </a:cubicBezTo>
                <a:lnTo>
                  <a:pt x="240593" y="237422"/>
                </a:lnTo>
                <a:lnTo>
                  <a:pt x="168311" y="596893"/>
                </a:lnTo>
                <a:lnTo>
                  <a:pt x="134125" y="244566"/>
                </a:lnTo>
                <a:lnTo>
                  <a:pt x="40762" y="244566"/>
                </a:lnTo>
                <a:cubicBezTo>
                  <a:pt x="18250" y="244566"/>
                  <a:pt x="0" y="226316"/>
                  <a:pt x="0" y="203804"/>
                </a:cubicBezTo>
                <a:lnTo>
                  <a:pt x="0" y="203805"/>
                </a:lnTo>
                <a:lnTo>
                  <a:pt x="0" y="142664"/>
                </a:lnTo>
                <a:lnTo>
                  <a:pt x="0" y="142664"/>
                </a:lnTo>
                <a:lnTo>
                  <a:pt x="0" y="40762"/>
                </a:lnTo>
                <a:close/>
              </a:path>
            </a:pathLst>
          </a:custGeom>
          <a:solidFill>
            <a:srgbClr val="A5A5A5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de-DE" sz="9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Don‘t worry!</a:t>
            </a:r>
            <a:endParaRPr/>
          </a:p>
        </p:txBody>
      </p:sp>
      <p:pic>
        <p:nvPicPr>
          <p:cNvPr id="1395" name="Google Shape;1395;p21"/>
          <p:cNvPicPr preferRelativeResize="0"/>
          <p:nvPr/>
        </p:nvPicPr>
        <p:blipFill rotWithShape="1">
          <a:blip r:embed="rId25">
            <a:alphaModFix/>
          </a:blip>
          <a:srcRect b="0" l="0" r="0" t="0"/>
          <a:stretch/>
        </p:blipFill>
        <p:spPr>
          <a:xfrm>
            <a:off x="7819591" y="4892185"/>
            <a:ext cx="1248209" cy="19235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in Bild, das Zylinder, Farbigkeit, Kerze enthält.&#10;&#10;Automatisch generierte Beschreibung" id="1396" name="Google Shape;1396;p2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352845" y="456340"/>
            <a:ext cx="198270" cy="23725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97" name="Google Shape;1397;p21"/>
          <p:cNvGrpSpPr/>
          <p:nvPr/>
        </p:nvGrpSpPr>
        <p:grpSpPr>
          <a:xfrm>
            <a:off x="6657382" y="1246384"/>
            <a:ext cx="2054045" cy="382043"/>
            <a:chOff x="6657383" y="1245971"/>
            <a:chExt cx="2054045" cy="382043"/>
          </a:xfrm>
        </p:grpSpPr>
        <p:sp>
          <p:nvSpPr>
            <p:cNvPr id="1398" name="Google Shape;1398;p21"/>
            <p:cNvSpPr/>
            <p:nvPr/>
          </p:nvSpPr>
          <p:spPr>
            <a:xfrm>
              <a:off x="6657383" y="1245971"/>
              <a:ext cx="2054045" cy="382043"/>
            </a:xfrm>
            <a:prstGeom prst="roundRect">
              <a:avLst>
                <a:gd fmla="val 16667" name="adj"/>
              </a:avLst>
            </a:prstGeom>
            <a:solidFill>
              <a:srgbClr val="92D050"/>
            </a:solidFill>
            <a:ln cap="flat" cmpd="sng" w="25400">
              <a:solidFill>
                <a:srgbClr val="92D05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de-DE" sz="11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Full Transparency</a:t>
              </a:r>
              <a:endParaRPr/>
            </a:p>
          </p:txBody>
        </p:sp>
        <p:pic>
          <p:nvPicPr>
            <p:cNvPr descr="Auge mit einfarbiger Füllung" id="1399" name="Google Shape;1399;p21"/>
            <p:cNvPicPr preferRelativeResize="0"/>
            <p:nvPr/>
          </p:nvPicPr>
          <p:blipFill rotWithShape="1">
            <a:blip r:embed="rId26">
              <a:alphaModFix/>
            </a:blip>
            <a:srcRect b="0" l="0" r="0" t="0"/>
            <a:stretch/>
          </p:blipFill>
          <p:spPr>
            <a:xfrm>
              <a:off x="8342912" y="1292991"/>
              <a:ext cx="315840" cy="31584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400" name="Google Shape;1400;p21"/>
          <p:cNvGrpSpPr/>
          <p:nvPr/>
        </p:nvGrpSpPr>
        <p:grpSpPr>
          <a:xfrm>
            <a:off x="6658435" y="1715129"/>
            <a:ext cx="2054045" cy="382043"/>
            <a:chOff x="6657382" y="1716844"/>
            <a:chExt cx="2054045" cy="382043"/>
          </a:xfrm>
        </p:grpSpPr>
        <p:sp>
          <p:nvSpPr>
            <p:cNvPr id="1401" name="Google Shape;1401;p21"/>
            <p:cNvSpPr/>
            <p:nvPr/>
          </p:nvSpPr>
          <p:spPr>
            <a:xfrm>
              <a:off x="6657382" y="1716844"/>
              <a:ext cx="2054045" cy="382043"/>
            </a:xfrm>
            <a:prstGeom prst="roundRect">
              <a:avLst>
                <a:gd fmla="val 16667" name="adj"/>
              </a:avLst>
            </a:prstGeom>
            <a:solidFill>
              <a:srgbClr val="92D050"/>
            </a:solidFill>
            <a:ln cap="flat" cmpd="sng" w="25400">
              <a:solidFill>
                <a:srgbClr val="92D05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de-DE" sz="11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Fast response times</a:t>
              </a:r>
              <a:endParaRPr b="1" sz="11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descr="Stoppuhr mit einfarbiger Füllung" id="1402" name="Google Shape;1402;p21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8378876" y="1759188"/>
              <a:ext cx="306878" cy="30687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403" name="Google Shape;1403;p21"/>
          <p:cNvGrpSpPr/>
          <p:nvPr/>
        </p:nvGrpSpPr>
        <p:grpSpPr>
          <a:xfrm>
            <a:off x="6657382" y="2202883"/>
            <a:ext cx="2054045" cy="382043"/>
            <a:chOff x="6657382" y="2202883"/>
            <a:chExt cx="2054045" cy="382043"/>
          </a:xfrm>
        </p:grpSpPr>
        <p:cxnSp>
          <p:nvCxnSpPr>
            <p:cNvPr id="1404" name="Google Shape;1404;p21"/>
            <p:cNvCxnSpPr/>
            <p:nvPr/>
          </p:nvCxnSpPr>
          <p:spPr>
            <a:xfrm flipH="1" rot="10800000">
              <a:off x="8357136" y="2240241"/>
              <a:ext cx="301296" cy="311678"/>
            </a:xfrm>
            <a:prstGeom prst="straightConnector1">
              <a:avLst/>
            </a:prstGeom>
            <a:noFill/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</p:cxnSp>
        <p:grpSp>
          <p:nvGrpSpPr>
            <p:cNvPr id="1405" name="Google Shape;1405;p21"/>
            <p:cNvGrpSpPr/>
            <p:nvPr/>
          </p:nvGrpSpPr>
          <p:grpSpPr>
            <a:xfrm>
              <a:off x="6657382" y="2202883"/>
              <a:ext cx="2054045" cy="382043"/>
              <a:chOff x="6657701" y="2204113"/>
              <a:chExt cx="2054045" cy="382043"/>
            </a:xfrm>
          </p:grpSpPr>
          <p:sp>
            <p:nvSpPr>
              <p:cNvPr id="1406" name="Google Shape;1406;p21"/>
              <p:cNvSpPr/>
              <p:nvPr/>
            </p:nvSpPr>
            <p:spPr>
              <a:xfrm>
                <a:off x="6657701" y="2204113"/>
                <a:ext cx="2054045" cy="382043"/>
              </a:xfrm>
              <a:prstGeom prst="roundRect">
                <a:avLst>
                  <a:gd fmla="val 16667" name="adj"/>
                </a:avLst>
              </a:prstGeom>
              <a:solidFill>
                <a:srgbClr val="92D050"/>
              </a:solidFill>
              <a:ln cap="flat" cmpd="sng" w="25400">
                <a:solidFill>
                  <a:srgbClr val="92D05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de-DE" sz="1100">
                    <a:solidFill>
                      <a:schemeClr val="lt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rPr>
                  <a:t>No Search- &amp; Walk times</a:t>
                </a:r>
                <a:endParaRPr b="1" sz="11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pic>
            <p:nvPicPr>
              <p:cNvPr descr="Route zwei Stecknadeln mit Weg mit einfarbiger Füllung" id="1407" name="Google Shape;1407;p21"/>
              <p:cNvPicPr preferRelativeResize="0"/>
              <p:nvPr/>
            </p:nvPicPr>
            <p:blipFill rotWithShape="1">
              <a:blip r:embed="rId27">
                <a:alphaModFix/>
              </a:blip>
              <a:srcRect b="0" l="0" r="0" t="0"/>
              <a:stretch/>
            </p:blipFill>
            <p:spPr>
              <a:xfrm flipH="1">
                <a:off x="8357774" y="2235230"/>
                <a:ext cx="306878" cy="30687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1408" name="Google Shape;1408;p21"/>
          <p:cNvGrpSpPr/>
          <p:nvPr/>
        </p:nvGrpSpPr>
        <p:grpSpPr>
          <a:xfrm>
            <a:off x="6653097" y="2670795"/>
            <a:ext cx="2054045" cy="382043"/>
            <a:chOff x="6653097" y="2670795"/>
            <a:chExt cx="2054045" cy="382043"/>
          </a:xfrm>
        </p:grpSpPr>
        <p:sp>
          <p:nvSpPr>
            <p:cNvPr id="1409" name="Google Shape;1409;p21"/>
            <p:cNvSpPr/>
            <p:nvPr/>
          </p:nvSpPr>
          <p:spPr>
            <a:xfrm>
              <a:off x="6653097" y="2670795"/>
              <a:ext cx="2054045" cy="382043"/>
            </a:xfrm>
            <a:prstGeom prst="roundRect">
              <a:avLst>
                <a:gd fmla="val 16667" name="adj"/>
              </a:avLst>
            </a:prstGeom>
            <a:solidFill>
              <a:srgbClr val="92D050"/>
            </a:solidFill>
            <a:ln cap="flat" cmpd="sng" w="25400">
              <a:solidFill>
                <a:srgbClr val="92D05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de-DE" sz="11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Help at the touch of a button</a:t>
              </a:r>
              <a:endParaRPr b="1" sz="11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descr="Halten-Geste mit einfarbiger Füllung" id="1410" name="Google Shape;1410;p21"/>
            <p:cNvPicPr preferRelativeResize="0"/>
            <p:nvPr/>
          </p:nvPicPr>
          <p:blipFill rotWithShape="1">
            <a:blip r:embed="rId28">
              <a:alphaModFix/>
            </a:blip>
            <a:srcRect b="0" l="0" r="0" t="0"/>
            <a:stretch/>
          </p:blipFill>
          <p:spPr>
            <a:xfrm>
              <a:off x="8382305" y="2709266"/>
              <a:ext cx="321979" cy="32197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411" name="Google Shape;1411;p21"/>
          <p:cNvGrpSpPr/>
          <p:nvPr/>
        </p:nvGrpSpPr>
        <p:grpSpPr>
          <a:xfrm>
            <a:off x="6653097" y="3153694"/>
            <a:ext cx="2054045" cy="382043"/>
            <a:chOff x="6657064" y="3154310"/>
            <a:chExt cx="2054045" cy="382043"/>
          </a:xfrm>
        </p:grpSpPr>
        <p:sp>
          <p:nvSpPr>
            <p:cNvPr id="1412" name="Google Shape;1412;p21"/>
            <p:cNvSpPr/>
            <p:nvPr/>
          </p:nvSpPr>
          <p:spPr>
            <a:xfrm>
              <a:off x="6657064" y="3154310"/>
              <a:ext cx="2054045" cy="382043"/>
            </a:xfrm>
            <a:prstGeom prst="roundRect">
              <a:avLst>
                <a:gd fmla="val 16667" name="adj"/>
              </a:avLst>
            </a:prstGeom>
            <a:solidFill>
              <a:srgbClr val="92D050"/>
            </a:solidFill>
            <a:ln cap="flat" cmpd="sng" w="25400">
              <a:solidFill>
                <a:srgbClr val="92D05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de-DE" sz="11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Downtimes recorded</a:t>
              </a:r>
              <a:endParaRPr b="1" sz="11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descr="Gantt-Diagramm mit einfarbiger Füllung" id="1413" name="Google Shape;1413;p21"/>
            <p:cNvPicPr preferRelativeResize="0"/>
            <p:nvPr/>
          </p:nvPicPr>
          <p:blipFill rotWithShape="1">
            <a:blip r:embed="rId29">
              <a:alphaModFix/>
            </a:blip>
            <a:srcRect b="0" l="0" r="0" t="0"/>
            <a:stretch/>
          </p:blipFill>
          <p:spPr>
            <a:xfrm>
              <a:off x="8379959" y="3199560"/>
              <a:ext cx="283657" cy="28365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414" name="Google Shape;1414;p21"/>
          <p:cNvGrpSpPr/>
          <p:nvPr/>
        </p:nvGrpSpPr>
        <p:grpSpPr>
          <a:xfrm>
            <a:off x="6639180" y="3628774"/>
            <a:ext cx="2072599" cy="382043"/>
            <a:chOff x="6642776" y="3630971"/>
            <a:chExt cx="2072599" cy="382043"/>
          </a:xfrm>
        </p:grpSpPr>
        <p:sp>
          <p:nvSpPr>
            <p:cNvPr id="1415" name="Google Shape;1415;p21"/>
            <p:cNvSpPr/>
            <p:nvPr/>
          </p:nvSpPr>
          <p:spPr>
            <a:xfrm>
              <a:off x="6642776" y="3630971"/>
              <a:ext cx="2072599" cy="382043"/>
            </a:xfrm>
            <a:prstGeom prst="roundRect">
              <a:avLst>
                <a:gd fmla="val 16667" name="adj"/>
              </a:avLst>
            </a:prstGeom>
            <a:solidFill>
              <a:srgbClr val="92D050"/>
            </a:solidFill>
            <a:ln cap="flat" cmpd="sng" w="25400">
              <a:solidFill>
                <a:srgbClr val="92D05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de-DE" sz="11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Documented Causes</a:t>
              </a:r>
              <a:endParaRPr b="1" sz="11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descr="Prüfliste mit einfarbiger Füllung" id="1416" name="Google Shape;1416;p21"/>
            <p:cNvPicPr preferRelativeResize="0"/>
            <p:nvPr/>
          </p:nvPicPr>
          <p:blipFill rotWithShape="1">
            <a:blip r:embed="rId30">
              <a:alphaModFix/>
            </a:blip>
            <a:srcRect b="0" l="0" r="0" t="0"/>
            <a:stretch/>
          </p:blipFill>
          <p:spPr>
            <a:xfrm>
              <a:off x="8365907" y="3677030"/>
              <a:ext cx="295411" cy="295411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1" name="Shape 1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2" name="Google Shape;1422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48084"/>
            <a:ext cx="9144000" cy="5047331"/>
          </a:xfrm>
          <a:prstGeom prst="rect">
            <a:avLst/>
          </a:prstGeom>
          <a:noFill/>
          <a:ln>
            <a:noFill/>
          </a:ln>
        </p:spPr>
      </p:pic>
      <p:sp>
        <p:nvSpPr>
          <p:cNvPr id="1423" name="Google Shape;1423;p22"/>
          <p:cNvSpPr/>
          <p:nvPr/>
        </p:nvSpPr>
        <p:spPr>
          <a:xfrm>
            <a:off x="4591050" y="66182"/>
            <a:ext cx="4511803" cy="2194181"/>
          </a:xfrm>
          <a:prstGeom prst="rect">
            <a:avLst/>
          </a:prstGeom>
          <a:noFill/>
          <a:ln cap="flat" cmpd="sng" w="28575">
            <a:solidFill>
              <a:srgbClr val="B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424" name="Google Shape;1424;p22"/>
          <p:cNvSpPr txBox="1"/>
          <p:nvPr/>
        </p:nvSpPr>
        <p:spPr>
          <a:xfrm>
            <a:off x="6000325" y="81225"/>
            <a:ext cx="1672309" cy="276999"/>
          </a:xfrm>
          <a:prstGeom prst="rect">
            <a:avLst/>
          </a:prstGeom>
          <a:solidFill>
            <a:srgbClr val="BF0000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2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Quantity Display</a:t>
            </a:r>
            <a:endParaRPr/>
          </a:p>
        </p:txBody>
      </p:sp>
      <p:grpSp>
        <p:nvGrpSpPr>
          <p:cNvPr id="1425" name="Google Shape;1425;p22"/>
          <p:cNvGrpSpPr/>
          <p:nvPr/>
        </p:nvGrpSpPr>
        <p:grpSpPr>
          <a:xfrm>
            <a:off x="4591050" y="2311400"/>
            <a:ext cx="4511803" cy="2765917"/>
            <a:chOff x="4591050" y="1754799"/>
            <a:chExt cx="4511803" cy="3337665"/>
          </a:xfrm>
        </p:grpSpPr>
        <p:sp>
          <p:nvSpPr>
            <p:cNvPr id="1426" name="Google Shape;1426;p22"/>
            <p:cNvSpPr/>
            <p:nvPr/>
          </p:nvSpPr>
          <p:spPr>
            <a:xfrm>
              <a:off x="4591050" y="1754799"/>
              <a:ext cx="4511803" cy="3337665"/>
            </a:xfrm>
            <a:prstGeom prst="rect">
              <a:avLst/>
            </a:prstGeom>
            <a:noFill/>
            <a:ln cap="flat" cmpd="sng" w="28575">
              <a:solidFill>
                <a:srgbClr val="B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427" name="Google Shape;1427;p22"/>
            <p:cNvSpPr txBox="1"/>
            <p:nvPr/>
          </p:nvSpPr>
          <p:spPr>
            <a:xfrm>
              <a:off x="6128553" y="1768162"/>
              <a:ext cx="1436795" cy="276999"/>
            </a:xfrm>
            <a:prstGeom prst="rect">
              <a:avLst/>
            </a:prstGeom>
            <a:solidFill>
              <a:srgbClr val="BF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e-DE" sz="12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Status Analysis</a:t>
              </a:r>
              <a:endParaRPr/>
            </a:p>
          </p:txBody>
        </p:sp>
      </p:grpSp>
      <p:grpSp>
        <p:nvGrpSpPr>
          <p:cNvPr id="1428" name="Google Shape;1428;p22"/>
          <p:cNvGrpSpPr/>
          <p:nvPr/>
        </p:nvGrpSpPr>
        <p:grpSpPr>
          <a:xfrm>
            <a:off x="39624" y="2311400"/>
            <a:ext cx="4511803" cy="2765917"/>
            <a:chOff x="39624" y="1754799"/>
            <a:chExt cx="4511803" cy="3337665"/>
          </a:xfrm>
        </p:grpSpPr>
        <p:sp>
          <p:nvSpPr>
            <p:cNvPr id="1429" name="Google Shape;1429;p22"/>
            <p:cNvSpPr/>
            <p:nvPr/>
          </p:nvSpPr>
          <p:spPr>
            <a:xfrm>
              <a:off x="39624" y="1754799"/>
              <a:ext cx="4511803" cy="3337665"/>
            </a:xfrm>
            <a:prstGeom prst="rect">
              <a:avLst/>
            </a:prstGeom>
            <a:noFill/>
            <a:ln cap="flat" cmpd="sng" w="28575">
              <a:solidFill>
                <a:srgbClr val="B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430" name="Google Shape;1430;p22"/>
            <p:cNvSpPr txBox="1"/>
            <p:nvPr/>
          </p:nvSpPr>
          <p:spPr>
            <a:xfrm>
              <a:off x="1345948" y="1761206"/>
              <a:ext cx="1908917" cy="276999"/>
            </a:xfrm>
            <a:prstGeom prst="rect">
              <a:avLst/>
            </a:prstGeom>
            <a:solidFill>
              <a:srgbClr val="BF0000"/>
            </a:solidFill>
            <a:ln cap="flat" cmpd="sng" w="9525">
              <a:solidFill>
                <a:srgbClr val="B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e-DE" sz="12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Fault Reason Overview</a:t>
              </a:r>
              <a:endParaRPr sz="12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1431" name="Google Shape;1431;p22"/>
          <p:cNvSpPr/>
          <p:nvPr/>
        </p:nvSpPr>
        <p:spPr>
          <a:xfrm>
            <a:off x="78810" y="234313"/>
            <a:ext cx="1669255" cy="11429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00">
              <a:solidFill>
                <a:srgbClr val="A5A5A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1432" name="Google Shape;1432;p22"/>
          <p:cNvGrpSpPr/>
          <p:nvPr/>
        </p:nvGrpSpPr>
        <p:grpSpPr>
          <a:xfrm>
            <a:off x="38100" y="66182"/>
            <a:ext cx="4511803" cy="2194182"/>
            <a:chOff x="38100" y="66182"/>
            <a:chExt cx="4511803" cy="2194182"/>
          </a:xfrm>
        </p:grpSpPr>
        <p:sp>
          <p:nvSpPr>
            <p:cNvPr id="1433" name="Google Shape;1433;p22"/>
            <p:cNvSpPr/>
            <p:nvPr/>
          </p:nvSpPr>
          <p:spPr>
            <a:xfrm>
              <a:off x="38100" y="66182"/>
              <a:ext cx="4511803" cy="2194182"/>
            </a:xfrm>
            <a:prstGeom prst="rect">
              <a:avLst/>
            </a:prstGeom>
            <a:noFill/>
            <a:ln cap="flat" cmpd="sng" w="28575">
              <a:solidFill>
                <a:srgbClr val="B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434" name="Google Shape;1434;p22"/>
            <p:cNvSpPr txBox="1"/>
            <p:nvPr/>
          </p:nvSpPr>
          <p:spPr>
            <a:xfrm>
              <a:off x="1502622" y="81225"/>
              <a:ext cx="1582757" cy="276999"/>
            </a:xfrm>
            <a:prstGeom prst="rect">
              <a:avLst/>
            </a:prstGeom>
            <a:solidFill>
              <a:srgbClr val="BF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e-DE" sz="12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Machine Runtime</a:t>
              </a:r>
              <a:endParaRPr sz="12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1435" name="Google Shape;1435;p22"/>
          <p:cNvSpPr/>
          <p:nvPr/>
        </p:nvSpPr>
        <p:spPr>
          <a:xfrm>
            <a:off x="4642789" y="2578997"/>
            <a:ext cx="1669255" cy="11429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00">
              <a:solidFill>
                <a:srgbClr val="A5A5A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0" name="Shape 1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1" name="Google Shape;1441;p23"/>
          <p:cNvSpPr txBox="1"/>
          <p:nvPr/>
        </p:nvSpPr>
        <p:spPr>
          <a:xfrm>
            <a:off x="457200" y="122635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entury Gothic"/>
              <a:buNone/>
            </a:pPr>
            <a:r>
              <a:rPr b="1" i="0" lang="de-DE" sz="2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 </a:t>
            </a:r>
            <a:endParaRPr/>
          </a:p>
        </p:txBody>
      </p:sp>
      <p:grpSp>
        <p:nvGrpSpPr>
          <p:cNvPr id="1442" name="Google Shape;1442;p23"/>
          <p:cNvGrpSpPr/>
          <p:nvPr/>
        </p:nvGrpSpPr>
        <p:grpSpPr>
          <a:xfrm>
            <a:off x="623887" y="1650191"/>
            <a:ext cx="2488534" cy="2477528"/>
            <a:chOff x="663375" y="2235978"/>
            <a:chExt cx="2488534" cy="2477528"/>
          </a:xfrm>
        </p:grpSpPr>
        <p:sp>
          <p:nvSpPr>
            <p:cNvPr id="1443" name="Google Shape;1443;p23"/>
            <p:cNvSpPr/>
            <p:nvPr/>
          </p:nvSpPr>
          <p:spPr>
            <a:xfrm>
              <a:off x="663375" y="2235978"/>
              <a:ext cx="2488534" cy="2477528"/>
            </a:xfrm>
            <a:prstGeom prst="roundRect">
              <a:avLst>
                <a:gd fmla="val 7408" name="adj"/>
              </a:avLst>
            </a:prstGeom>
            <a:solidFill>
              <a:srgbClr val="F2F2F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1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1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de-DE" sz="11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Material replenishment </a:t>
              </a:r>
              <a:r>
                <a:rPr lang="de-DE" sz="11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can be requested at the </a:t>
              </a:r>
              <a:r>
                <a:rPr b="1" lang="de-DE" sz="11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touch of a button</a:t>
              </a:r>
              <a:r>
                <a:rPr lang="de-DE" sz="11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. </a:t>
              </a:r>
              <a:endParaRPr/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de-DE" sz="11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No more waiting </a:t>
              </a:r>
              <a:r>
                <a:rPr lang="de-DE" sz="11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and </a:t>
              </a:r>
              <a:r>
                <a:rPr b="1" lang="de-DE" sz="11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idle times </a:t>
              </a:r>
              <a:r>
                <a:rPr lang="de-DE" sz="11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thanks to the WERMA system solution.</a:t>
              </a:r>
              <a:endParaRPr/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1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1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de-DE" sz="11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Tobias Weißhaar</a:t>
              </a:r>
              <a:endParaRPr/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e-DE" sz="11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Metabo</a:t>
              </a:r>
              <a:endParaRPr/>
            </a:p>
          </p:txBody>
        </p:sp>
        <p:pic>
          <p:nvPicPr>
            <p:cNvPr descr="Öffnendes Anführungszeichen mit einfarbiger Füllung" id="1444" name="Google Shape;1444;p23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734291" y="2305248"/>
              <a:ext cx="457200" cy="4572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445" name="Google Shape;1445;p23"/>
          <p:cNvGrpSpPr/>
          <p:nvPr/>
        </p:nvGrpSpPr>
        <p:grpSpPr>
          <a:xfrm>
            <a:off x="5989237" y="1650191"/>
            <a:ext cx="2488534" cy="2477528"/>
            <a:chOff x="663375" y="2235978"/>
            <a:chExt cx="2488534" cy="2477528"/>
          </a:xfrm>
        </p:grpSpPr>
        <p:sp>
          <p:nvSpPr>
            <p:cNvPr id="1446" name="Google Shape;1446;p23"/>
            <p:cNvSpPr/>
            <p:nvPr/>
          </p:nvSpPr>
          <p:spPr>
            <a:xfrm>
              <a:off x="663375" y="2235978"/>
              <a:ext cx="2488534" cy="2477528"/>
            </a:xfrm>
            <a:prstGeom prst="roundRect">
              <a:avLst>
                <a:gd fmla="val 7408" name="adj"/>
              </a:avLst>
            </a:prstGeom>
            <a:solidFill>
              <a:srgbClr val="F2F2F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1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1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e-DE" sz="11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Machine downtimes and faults are </a:t>
              </a:r>
              <a:r>
                <a:rPr b="1" lang="de-DE" sz="11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detected within seconds</a:t>
              </a:r>
              <a:r>
                <a:rPr lang="de-DE" sz="11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. </a:t>
              </a:r>
              <a:endParaRPr/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e-DE" sz="11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Due to shorter response times thanks to the WERMA system solution, </a:t>
              </a:r>
              <a:r>
                <a:rPr b="1" lang="de-DE" sz="11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productivity increase of 10 %</a:t>
              </a:r>
              <a:r>
                <a:rPr lang="de-DE" sz="11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.</a:t>
              </a:r>
              <a:endParaRPr/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1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de-DE" sz="11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Stefan Wetzel</a:t>
              </a:r>
              <a:endParaRPr/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e-DE" sz="11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Marquardt</a:t>
              </a:r>
              <a:endParaRPr/>
            </a:p>
          </p:txBody>
        </p:sp>
        <p:pic>
          <p:nvPicPr>
            <p:cNvPr descr="Öffnendes Anführungszeichen mit einfarbiger Füllung" id="1447" name="Google Shape;1447;p23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734291" y="2305248"/>
              <a:ext cx="457200" cy="4572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448" name="Google Shape;1448;p23"/>
          <p:cNvGrpSpPr/>
          <p:nvPr/>
        </p:nvGrpSpPr>
        <p:grpSpPr>
          <a:xfrm>
            <a:off x="3306562" y="1650191"/>
            <a:ext cx="2488534" cy="2477528"/>
            <a:chOff x="663375" y="2235978"/>
            <a:chExt cx="2488534" cy="2477528"/>
          </a:xfrm>
        </p:grpSpPr>
        <p:sp>
          <p:nvSpPr>
            <p:cNvPr id="1449" name="Google Shape;1449;p23"/>
            <p:cNvSpPr/>
            <p:nvPr/>
          </p:nvSpPr>
          <p:spPr>
            <a:xfrm>
              <a:off x="663375" y="2235978"/>
              <a:ext cx="2488534" cy="2477528"/>
            </a:xfrm>
            <a:prstGeom prst="roundRect">
              <a:avLst>
                <a:gd fmla="val 7408" name="adj"/>
              </a:avLst>
            </a:prstGeom>
            <a:solidFill>
              <a:srgbClr val="F2F2F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1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de-DE" sz="11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Reliable data </a:t>
              </a:r>
              <a:r>
                <a:rPr lang="de-DE" sz="11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on the process stability of the machine </a:t>
              </a:r>
              <a:r>
                <a:rPr b="1" lang="de-DE" sz="11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is generated automatically</a:t>
              </a:r>
              <a:r>
                <a:rPr lang="de-DE" sz="11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. </a:t>
              </a:r>
              <a:endParaRPr/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e-DE" sz="11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Thanks to the WERMA system solution, full transparency for </a:t>
              </a:r>
              <a:r>
                <a:rPr b="1" lang="de-DE" sz="11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KPIs at the touch of a button.</a:t>
              </a:r>
              <a:endParaRPr sz="11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1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de-DE" sz="11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Bas van Nes</a:t>
              </a:r>
              <a:endParaRPr/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e-DE" sz="11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Flestic</a:t>
              </a:r>
              <a:endParaRPr sz="11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descr="Öffnendes Anführungszeichen mit einfarbiger Füllung" id="1450" name="Google Shape;1450;p23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734291" y="2305248"/>
              <a:ext cx="457200" cy="4572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451" name="Google Shape;1451;p23"/>
          <p:cNvSpPr txBox="1"/>
          <p:nvPr/>
        </p:nvSpPr>
        <p:spPr>
          <a:xfrm>
            <a:off x="457200" y="594300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entury Gothic"/>
              <a:buNone/>
            </a:pPr>
            <a:r>
              <a:rPr b="1" i="0" lang="de-DE" sz="2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Customer Insights</a:t>
            </a:r>
            <a:endParaRPr b="1" i="0" sz="2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452" name="Google Shape;1452;p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819591" y="4892185"/>
            <a:ext cx="1248209" cy="1923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7" name="Shape 1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8" name="Google Shape;1458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819590" y="4890580"/>
            <a:ext cx="1248209" cy="19235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in Bild, das Im Haus, Wand, Licht, Kunst enthält.&#10;&#10;Automatisch generierte Beschreibung" id="1459" name="Google Shape;1459;p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914399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60" name="Google Shape;1460;p24"/>
          <p:cNvSpPr txBox="1"/>
          <p:nvPr/>
        </p:nvSpPr>
        <p:spPr>
          <a:xfrm>
            <a:off x="0" y="1847436"/>
            <a:ext cx="4884821" cy="31393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de-DE" sz="6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What is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de-DE" sz="6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We</a:t>
            </a:r>
            <a:r>
              <a:rPr b="1" i="1" lang="de-DE" sz="6600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ASSIST</a:t>
            </a:r>
            <a:endParaRPr b="1" i="1" sz="6600">
              <a:solidFill>
                <a:srgbClr val="FF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de-DE" sz="6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all about? </a:t>
            </a:r>
            <a:endParaRPr b="1" i="1" sz="4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65" name="Shape 1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6" name="Google Shape;1466;p25"/>
          <p:cNvSpPr txBox="1"/>
          <p:nvPr>
            <p:ph idx="1" type="body"/>
          </p:nvPr>
        </p:nvSpPr>
        <p:spPr>
          <a:xfrm>
            <a:off x="868362" y="297302"/>
            <a:ext cx="7407275" cy="5810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de-DE">
                <a:solidFill>
                  <a:schemeClr val="dk1"/>
                </a:solidFill>
              </a:rPr>
              <a:t>30 years of Process Optimization</a:t>
            </a:r>
            <a:endParaRPr>
              <a:solidFill>
                <a:schemeClr val="dk1"/>
              </a:solidFill>
            </a:endParaRPr>
          </a:p>
        </p:txBody>
      </p:sp>
      <p:grpSp>
        <p:nvGrpSpPr>
          <p:cNvPr id="1467" name="Google Shape;1467;p25"/>
          <p:cNvGrpSpPr/>
          <p:nvPr/>
        </p:nvGrpSpPr>
        <p:grpSpPr>
          <a:xfrm>
            <a:off x="419229" y="1097298"/>
            <a:ext cx="1644392" cy="3509338"/>
            <a:chOff x="419229" y="1097298"/>
            <a:chExt cx="1644392" cy="3509338"/>
          </a:xfrm>
        </p:grpSpPr>
        <p:sp>
          <p:nvSpPr>
            <p:cNvPr id="1468" name="Google Shape;1468;p25"/>
            <p:cNvSpPr/>
            <p:nvPr/>
          </p:nvSpPr>
          <p:spPr>
            <a:xfrm>
              <a:off x="419229" y="1097298"/>
              <a:ext cx="1644392" cy="3509338"/>
            </a:xfrm>
            <a:prstGeom prst="roundRect">
              <a:avLst>
                <a:gd fmla="val 7408" name="adj"/>
              </a:avLst>
            </a:prstGeom>
            <a:noFill/>
            <a:ln cap="flat" cmpd="sng" w="12700">
              <a:solidFill>
                <a:srgbClr val="A6A6A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1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469" name="Google Shape;1469;p25"/>
            <p:cNvSpPr txBox="1"/>
            <p:nvPr/>
          </p:nvSpPr>
          <p:spPr>
            <a:xfrm>
              <a:off x="494771" y="1195973"/>
              <a:ext cx="1510146" cy="4247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de-DE" sz="12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Modular Signal Tower</a:t>
              </a:r>
              <a:endParaRPr/>
            </a:p>
          </p:txBody>
        </p:sp>
        <p:grpSp>
          <p:nvGrpSpPr>
            <p:cNvPr id="1470" name="Google Shape;1470;p25"/>
            <p:cNvGrpSpPr/>
            <p:nvPr/>
          </p:nvGrpSpPr>
          <p:grpSpPr>
            <a:xfrm>
              <a:off x="895426" y="2017264"/>
              <a:ext cx="800501" cy="1095565"/>
              <a:chOff x="833310" y="1857449"/>
              <a:chExt cx="800501" cy="1095565"/>
            </a:xfrm>
          </p:grpSpPr>
          <p:pic>
            <p:nvPicPr>
              <p:cNvPr descr="Ein Bild, das Plastik, Farbigkeit enthält.&#10;&#10;Automatisch generierte Beschreibung" id="1471" name="Google Shape;1471;p25"/>
              <p:cNvPicPr preferRelativeResize="0"/>
              <p:nvPr/>
            </p:nvPicPr>
            <p:blipFill rotWithShape="1">
              <a:blip r:embed="rId3">
                <a:alphaModFix/>
              </a:blip>
              <a:srcRect b="0" l="0" r="0" t="0"/>
              <a:stretch/>
            </p:blipFill>
            <p:spPr>
              <a:xfrm>
                <a:off x="833310" y="1857449"/>
                <a:ext cx="340582" cy="109556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descr="Ein Bild, das Zylinder, rot, Behälter enthält.&#10;&#10;Automatisch generierte Beschreibung" id="1472" name="Google Shape;1472;p25"/>
              <p:cNvPicPr preferRelativeResize="0"/>
              <p:nvPr/>
            </p:nvPicPr>
            <p:blipFill rotWithShape="1">
              <a:blip r:embed="rId4">
                <a:alphaModFix/>
              </a:blip>
              <a:srcRect b="0" l="0" r="0" t="0"/>
              <a:stretch/>
            </p:blipFill>
            <p:spPr>
              <a:xfrm>
                <a:off x="1292740" y="2392041"/>
                <a:ext cx="341071" cy="42292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473" name="Google Shape;1473;p25"/>
            <p:cNvSpPr txBox="1"/>
            <p:nvPr/>
          </p:nvSpPr>
          <p:spPr>
            <a:xfrm>
              <a:off x="552372" y="3363796"/>
              <a:ext cx="1367272" cy="3693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e-DE" sz="9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Established as </a:t>
              </a:r>
              <a:r>
                <a:rPr b="1" lang="de-DE" sz="9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Industry Standard</a:t>
              </a:r>
              <a:endParaRPr sz="9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grpSp>
        <p:nvGrpSpPr>
          <p:cNvPr id="1474" name="Google Shape;1474;p25"/>
          <p:cNvGrpSpPr/>
          <p:nvPr/>
        </p:nvGrpSpPr>
        <p:grpSpPr>
          <a:xfrm>
            <a:off x="2278161" y="1097298"/>
            <a:ext cx="1932709" cy="3509338"/>
            <a:chOff x="2278161" y="1097298"/>
            <a:chExt cx="1932709" cy="3509338"/>
          </a:xfrm>
        </p:grpSpPr>
        <p:sp>
          <p:nvSpPr>
            <p:cNvPr id="1475" name="Google Shape;1475;p25"/>
            <p:cNvSpPr/>
            <p:nvPr/>
          </p:nvSpPr>
          <p:spPr>
            <a:xfrm>
              <a:off x="2415970" y="1097298"/>
              <a:ext cx="1644392" cy="3509338"/>
            </a:xfrm>
            <a:prstGeom prst="roundRect">
              <a:avLst>
                <a:gd fmla="val 7408" name="adj"/>
              </a:avLst>
            </a:prstGeom>
            <a:noFill/>
            <a:ln cap="flat" cmpd="sng" w="12700">
              <a:solidFill>
                <a:srgbClr val="A6A6A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1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476" name="Google Shape;1476;p25"/>
            <p:cNvSpPr txBox="1"/>
            <p:nvPr/>
          </p:nvSpPr>
          <p:spPr>
            <a:xfrm>
              <a:off x="2278161" y="1274281"/>
              <a:ext cx="1932709" cy="2769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de-DE" sz="12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Smart</a:t>
              </a:r>
              <a:r>
                <a:rPr b="1" i="1" lang="de-DE" sz="12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MONITOR</a:t>
              </a:r>
              <a:endParaRPr sz="12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grpSp>
          <p:nvGrpSpPr>
            <p:cNvPr id="1477" name="Google Shape;1477;p25"/>
            <p:cNvGrpSpPr/>
            <p:nvPr/>
          </p:nvGrpSpPr>
          <p:grpSpPr>
            <a:xfrm>
              <a:off x="2527435" y="2091821"/>
              <a:ext cx="1421461" cy="933367"/>
              <a:chOff x="2321196" y="1722555"/>
              <a:chExt cx="1731293" cy="1136811"/>
            </a:xfrm>
          </p:grpSpPr>
          <p:pic>
            <p:nvPicPr>
              <p:cNvPr descr="Ein Bild, das Router, Elektronisches Gerät, Elektronik, Im Haus enthält.&#10;&#10;Automatisch generierte Beschreibung" id="1478" name="Google Shape;1478;p25"/>
              <p:cNvPicPr preferRelativeResize="0"/>
              <p:nvPr/>
            </p:nvPicPr>
            <p:blipFill rotWithShape="1">
              <a:blip r:embed="rId5">
                <a:alphaModFix/>
              </a:blip>
              <a:srcRect b="0" l="0" r="0" t="0"/>
              <a:stretch/>
            </p:blipFill>
            <p:spPr>
              <a:xfrm>
                <a:off x="3601404" y="2091522"/>
                <a:ext cx="451085" cy="67714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descr="Ein Bild, das Büroausstattung, Screenshot enthält.&#10;&#10;Automatisch generierte Beschreibung" id="1479" name="Google Shape;1479;p25"/>
              <p:cNvPicPr preferRelativeResize="0"/>
              <p:nvPr/>
            </p:nvPicPr>
            <p:blipFill rotWithShape="1">
              <a:blip r:embed="rId6">
                <a:alphaModFix/>
              </a:blip>
              <a:srcRect b="0" l="0" r="30009" t="0"/>
              <a:stretch/>
            </p:blipFill>
            <p:spPr>
              <a:xfrm>
                <a:off x="2321196" y="1722555"/>
                <a:ext cx="1414481" cy="1136811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480" name="Google Shape;1480;p25"/>
            <p:cNvSpPr txBox="1"/>
            <p:nvPr/>
          </p:nvSpPr>
          <p:spPr>
            <a:xfrm>
              <a:off x="2380931" y="3363796"/>
              <a:ext cx="1714470" cy="3693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de-DE" sz="9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MDA-Alternative</a:t>
              </a:r>
              <a:br>
                <a:rPr b="1" lang="de-DE" sz="9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</a:br>
              <a:r>
                <a:rPr b="1" lang="de-DE" sz="9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</a:t>
              </a:r>
              <a:r>
                <a:rPr lang="de-DE" sz="9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for the whole Production</a:t>
              </a:r>
              <a:endParaRPr sz="9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grpSp>
        <p:nvGrpSpPr>
          <p:cNvPr id="1481" name="Google Shape;1481;p25"/>
          <p:cNvGrpSpPr/>
          <p:nvPr/>
        </p:nvGrpSpPr>
        <p:grpSpPr>
          <a:xfrm>
            <a:off x="4262203" y="1097297"/>
            <a:ext cx="1932709" cy="3509337"/>
            <a:chOff x="4262203" y="1097297"/>
            <a:chExt cx="1932709" cy="3509337"/>
          </a:xfrm>
        </p:grpSpPr>
        <p:sp>
          <p:nvSpPr>
            <p:cNvPr id="1482" name="Google Shape;1482;p25"/>
            <p:cNvSpPr/>
            <p:nvPr/>
          </p:nvSpPr>
          <p:spPr>
            <a:xfrm>
              <a:off x="4412711" y="1097297"/>
              <a:ext cx="1644392" cy="3509337"/>
            </a:xfrm>
            <a:prstGeom prst="roundRect">
              <a:avLst>
                <a:gd fmla="val 7408" name="adj"/>
              </a:avLst>
            </a:prstGeom>
            <a:noFill/>
            <a:ln cap="flat" cmpd="sng" w="12700">
              <a:solidFill>
                <a:srgbClr val="A6A6A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1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483" name="Google Shape;1483;p25"/>
            <p:cNvSpPr txBox="1"/>
            <p:nvPr/>
          </p:nvSpPr>
          <p:spPr>
            <a:xfrm>
              <a:off x="4262203" y="1278508"/>
              <a:ext cx="1932709" cy="2769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de-DE" sz="12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Andon</a:t>
              </a:r>
              <a:r>
                <a:rPr b="1" i="1" lang="de-DE" sz="12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SPEED</a:t>
              </a:r>
              <a:endParaRPr i="1" sz="12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descr="Ein Bild, das Büroausstattung, Screenshot enthält.&#10;&#10;Automatisch generierte Beschreibung" id="1484" name="Google Shape;1484;p25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4481616" y="2109264"/>
              <a:ext cx="1644392" cy="92497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85" name="Google Shape;1485;p25"/>
            <p:cNvSpPr txBox="1"/>
            <p:nvPr/>
          </p:nvSpPr>
          <p:spPr>
            <a:xfrm>
              <a:off x="4406361" y="3322599"/>
              <a:ext cx="1644392" cy="5909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e-DE" sz="9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Addition for Process Optimization in </a:t>
              </a:r>
              <a:r>
                <a:rPr b="1" lang="de-DE" sz="9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shipping logistics </a:t>
              </a:r>
              <a:r>
                <a:rPr lang="de-DE" sz="9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or </a:t>
              </a:r>
              <a:r>
                <a:rPr b="1" lang="de-DE" sz="9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manual Workstations</a:t>
              </a:r>
              <a:endParaRPr/>
            </a:p>
          </p:txBody>
        </p:sp>
      </p:grpSp>
      <p:sp>
        <p:nvSpPr>
          <p:cNvPr id="1486" name="Google Shape;1486;p25"/>
          <p:cNvSpPr/>
          <p:nvPr/>
        </p:nvSpPr>
        <p:spPr>
          <a:xfrm>
            <a:off x="3948896" y="3986476"/>
            <a:ext cx="2318833" cy="424732"/>
          </a:xfrm>
          <a:prstGeom prst="homePlate">
            <a:avLst>
              <a:gd fmla="val 50000" name="adj"/>
            </a:avLst>
          </a:prstGeom>
          <a:solidFill>
            <a:srgbClr val="D6261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    2016</a:t>
            </a:r>
            <a:endParaRPr/>
          </a:p>
        </p:txBody>
      </p:sp>
      <p:sp>
        <p:nvSpPr>
          <p:cNvPr id="1487" name="Google Shape;1487;p25"/>
          <p:cNvSpPr/>
          <p:nvPr/>
        </p:nvSpPr>
        <p:spPr>
          <a:xfrm>
            <a:off x="2004917" y="3986262"/>
            <a:ext cx="2257286" cy="424732"/>
          </a:xfrm>
          <a:prstGeom prst="homePlate">
            <a:avLst>
              <a:gd fmla="val 50000" name="adj"/>
            </a:avLst>
          </a:prstGeom>
          <a:solidFill>
            <a:srgbClr val="D6261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     2009</a:t>
            </a:r>
            <a:endParaRPr/>
          </a:p>
        </p:txBody>
      </p:sp>
      <p:sp>
        <p:nvSpPr>
          <p:cNvPr id="1488" name="Google Shape;1488;p25"/>
          <p:cNvSpPr/>
          <p:nvPr/>
        </p:nvSpPr>
        <p:spPr>
          <a:xfrm>
            <a:off x="214076" y="3986476"/>
            <a:ext cx="2051387" cy="424732"/>
          </a:xfrm>
          <a:prstGeom prst="homePlate">
            <a:avLst>
              <a:gd fmla="val 50000" name="adj"/>
            </a:avLst>
          </a:prstGeom>
          <a:solidFill>
            <a:srgbClr val="D6261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1994</a:t>
            </a:r>
            <a:endParaRPr/>
          </a:p>
        </p:txBody>
      </p:sp>
      <p:sp>
        <p:nvSpPr>
          <p:cNvPr id="1489" name="Google Shape;1489;p25"/>
          <p:cNvSpPr/>
          <p:nvPr/>
        </p:nvSpPr>
        <p:spPr>
          <a:xfrm>
            <a:off x="5968409" y="3986476"/>
            <a:ext cx="2961515" cy="424732"/>
          </a:xfrm>
          <a:prstGeom prst="homePlate">
            <a:avLst>
              <a:gd fmla="val 50000" name="adj"/>
            </a:avLst>
          </a:prstGeom>
          <a:solidFill>
            <a:srgbClr val="D6261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   2022</a:t>
            </a:r>
            <a:endParaRPr/>
          </a:p>
        </p:txBody>
      </p:sp>
      <p:grpSp>
        <p:nvGrpSpPr>
          <p:cNvPr id="1490" name="Google Shape;1490;p25"/>
          <p:cNvGrpSpPr/>
          <p:nvPr/>
        </p:nvGrpSpPr>
        <p:grpSpPr>
          <a:xfrm>
            <a:off x="6409451" y="1097298"/>
            <a:ext cx="2315319" cy="3509336"/>
            <a:chOff x="6409451" y="1097298"/>
            <a:chExt cx="2315319" cy="3509336"/>
          </a:xfrm>
        </p:grpSpPr>
        <p:grpSp>
          <p:nvGrpSpPr>
            <p:cNvPr id="1491" name="Google Shape;1491;p25"/>
            <p:cNvGrpSpPr/>
            <p:nvPr/>
          </p:nvGrpSpPr>
          <p:grpSpPr>
            <a:xfrm>
              <a:off x="6409451" y="1097298"/>
              <a:ext cx="2315319" cy="3509336"/>
              <a:chOff x="6409451" y="1097298"/>
              <a:chExt cx="2315319" cy="3509336"/>
            </a:xfrm>
          </p:grpSpPr>
          <p:grpSp>
            <p:nvGrpSpPr>
              <p:cNvPr id="1492" name="Google Shape;1492;p25"/>
              <p:cNvGrpSpPr/>
              <p:nvPr/>
            </p:nvGrpSpPr>
            <p:grpSpPr>
              <a:xfrm>
                <a:off x="6409451" y="1097298"/>
                <a:ext cx="2315319" cy="3509336"/>
                <a:chOff x="6409451" y="1097298"/>
                <a:chExt cx="2315319" cy="3509336"/>
              </a:xfrm>
            </p:grpSpPr>
            <p:sp>
              <p:nvSpPr>
                <p:cNvPr id="1493" name="Google Shape;1493;p25"/>
                <p:cNvSpPr/>
                <p:nvPr/>
              </p:nvSpPr>
              <p:spPr>
                <a:xfrm>
                  <a:off x="6409451" y="1097298"/>
                  <a:ext cx="2315319" cy="3509336"/>
                </a:xfrm>
                <a:prstGeom prst="roundRect">
                  <a:avLst>
                    <a:gd fmla="val 7408" name="adj"/>
                  </a:avLst>
                </a:prstGeom>
                <a:noFill/>
                <a:ln cap="flat" cmpd="sng" w="25400">
                  <a:solidFill>
                    <a:srgbClr val="D62615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100">
                    <a:solidFill>
                      <a:schemeClr val="dk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  <p:sp>
              <p:nvSpPr>
                <p:cNvPr id="1494" name="Google Shape;1494;p25"/>
                <p:cNvSpPr txBox="1"/>
                <p:nvPr/>
              </p:nvSpPr>
              <p:spPr>
                <a:xfrm>
                  <a:off x="6597626" y="1278508"/>
                  <a:ext cx="1932709" cy="27699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b="1" lang="de-DE" sz="1200">
                      <a:solidFill>
                        <a:schemeClr val="dk1"/>
                      </a:solidFill>
                      <a:latin typeface="Century Gothic"/>
                      <a:ea typeface="Century Gothic"/>
                      <a:cs typeface="Century Gothic"/>
                      <a:sym typeface="Century Gothic"/>
                    </a:rPr>
                    <a:t>We</a:t>
                  </a:r>
                  <a:r>
                    <a:rPr b="1" i="1" lang="de-DE" sz="1200">
                      <a:solidFill>
                        <a:schemeClr val="dk1"/>
                      </a:solidFill>
                      <a:latin typeface="Century Gothic"/>
                      <a:ea typeface="Century Gothic"/>
                      <a:cs typeface="Century Gothic"/>
                      <a:sym typeface="Century Gothic"/>
                    </a:rPr>
                    <a:t>ASSIST</a:t>
                  </a:r>
                  <a:endParaRPr i="1" sz="1200">
                    <a:solidFill>
                      <a:schemeClr val="dk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  <p:pic>
              <p:nvPicPr>
                <p:cNvPr descr="Ein Bild, das Text, Screenshot, Software, Multimedia enthält.&#10;&#10;Automatisch generierte Beschreibung" id="1495" name="Google Shape;1495;p25"/>
                <p:cNvPicPr preferRelativeResize="0"/>
                <p:nvPr/>
              </p:nvPicPr>
              <p:blipFill rotWithShape="1">
                <a:blip r:embed="rId7">
                  <a:alphaModFix/>
                </a:blip>
                <a:srcRect b="0" l="0" r="0" t="0"/>
                <a:stretch/>
              </p:blipFill>
              <p:spPr>
                <a:xfrm>
                  <a:off x="6596481" y="2011674"/>
                  <a:ext cx="1409605" cy="1011698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sp>
            <p:nvSpPr>
              <p:cNvPr id="1496" name="Google Shape;1496;p25"/>
              <p:cNvSpPr txBox="1"/>
              <p:nvPr/>
            </p:nvSpPr>
            <p:spPr>
              <a:xfrm>
                <a:off x="6444491" y="3143208"/>
                <a:ext cx="2230001" cy="6186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ctr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de-DE" sz="1100">
                    <a:solidFill>
                      <a:schemeClr val="dk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rPr>
                  <a:t>Next Generation</a:t>
                </a:r>
                <a:br>
                  <a:rPr b="1" lang="de-DE" sz="900">
                    <a:solidFill>
                      <a:schemeClr val="dk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rPr>
                </a:br>
                <a:br>
                  <a:rPr b="1" lang="de-DE" sz="900">
                    <a:solidFill>
                      <a:schemeClr val="dk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rPr>
                </a:br>
                <a:r>
                  <a:rPr b="1" lang="de-DE" sz="900">
                    <a:solidFill>
                      <a:schemeClr val="dk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rPr>
                  <a:t>One</a:t>
                </a:r>
                <a:r>
                  <a:rPr lang="de-DE" sz="900">
                    <a:solidFill>
                      <a:schemeClr val="dk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rPr>
                  <a:t> cloud-based platform for </a:t>
                </a:r>
                <a:br>
                  <a:rPr lang="de-DE" sz="900">
                    <a:solidFill>
                      <a:schemeClr val="dk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rPr>
                </a:br>
                <a:r>
                  <a:rPr b="1" lang="de-DE" sz="900">
                    <a:solidFill>
                      <a:schemeClr val="dk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rPr>
                  <a:t>all</a:t>
                </a:r>
                <a:r>
                  <a:rPr lang="de-DE" sz="900">
                    <a:solidFill>
                      <a:schemeClr val="dk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rPr>
                  <a:t> system modules</a:t>
                </a:r>
                <a:endParaRPr sz="9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</p:grpSp>
        <p:grpSp>
          <p:nvGrpSpPr>
            <p:cNvPr id="1497" name="Google Shape;1497;p25"/>
            <p:cNvGrpSpPr/>
            <p:nvPr/>
          </p:nvGrpSpPr>
          <p:grpSpPr>
            <a:xfrm>
              <a:off x="7916984" y="2039465"/>
              <a:ext cx="795035" cy="1019860"/>
              <a:chOff x="7916984" y="2039465"/>
              <a:chExt cx="795035" cy="1019860"/>
            </a:xfrm>
          </p:grpSpPr>
          <p:pic>
            <p:nvPicPr>
              <p:cNvPr descr="Ein Bild, das Lampe, Licht enthält.&#10;&#10;Automatisch generierte Beschreibung" id="1498" name="Google Shape;1498;p25"/>
              <p:cNvPicPr preferRelativeResize="0"/>
              <p:nvPr/>
            </p:nvPicPr>
            <p:blipFill rotWithShape="1">
              <a:blip r:embed="rId8">
                <a:alphaModFix/>
              </a:blip>
              <a:srcRect b="24942" l="-1" r="4954" t="0"/>
              <a:stretch/>
            </p:blipFill>
            <p:spPr>
              <a:xfrm>
                <a:off x="7971919" y="2039465"/>
                <a:ext cx="208097" cy="727979"/>
              </a:xfrm>
              <a:prstGeom prst="rect">
                <a:avLst/>
              </a:prstGeom>
              <a:noFill/>
              <a:ln>
                <a:noFill/>
              </a:ln>
            </p:spPr>
          </p:pic>
          <p:grpSp>
            <p:nvGrpSpPr>
              <p:cNvPr id="1499" name="Google Shape;1499;p25"/>
              <p:cNvGrpSpPr/>
              <p:nvPr/>
            </p:nvGrpSpPr>
            <p:grpSpPr>
              <a:xfrm>
                <a:off x="7916984" y="2468802"/>
                <a:ext cx="795035" cy="590523"/>
                <a:chOff x="2177619" y="2463799"/>
                <a:chExt cx="3021059" cy="2243934"/>
              </a:xfrm>
            </p:grpSpPr>
            <p:pic>
              <p:nvPicPr>
                <p:cNvPr descr="Ein Bild, das Screenshot, Design enthält.&#10;&#10;Automatisch generierte Beschreibung" id="1500" name="Google Shape;1500;p25"/>
                <p:cNvPicPr preferRelativeResize="0"/>
                <p:nvPr/>
              </p:nvPicPr>
              <p:blipFill rotWithShape="1">
                <a:blip r:embed="rId9">
                  <a:alphaModFix/>
                </a:blip>
                <a:srcRect b="0" l="0" r="0" t="0"/>
                <a:stretch/>
              </p:blipFill>
              <p:spPr>
                <a:xfrm>
                  <a:off x="2177619" y="2571750"/>
                  <a:ext cx="3021059" cy="2135983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1501" name="Google Shape;1501;p25"/>
                <p:cNvSpPr/>
                <p:nvPr/>
              </p:nvSpPr>
              <p:spPr>
                <a:xfrm>
                  <a:off x="3617119" y="2463799"/>
                  <a:ext cx="119062" cy="677069"/>
                </a:xfrm>
                <a:prstGeom prst="round2SameRect">
                  <a:avLst>
                    <a:gd fmla="val 37215" name="adj1"/>
                    <a:gd fmla="val 0" name="adj2"/>
                  </a:avLst>
                </a:prstGeom>
                <a:solidFill>
                  <a:srgbClr val="323232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lt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</p:grpSp>
        </p:grpSp>
      </p:grpSp>
      <p:pic>
        <p:nvPicPr>
          <p:cNvPr id="1502" name="Google Shape;1502;p25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7819591" y="4892185"/>
            <a:ext cx="1248209" cy="1923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07" name="Shape 1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Ein Bild, das Lampe, Licht enthält.&#10;&#10;Automatisch generierte Beschreibung" id="1508" name="Google Shape;1508;p26"/>
          <p:cNvPicPr preferRelativeResize="0"/>
          <p:nvPr/>
        </p:nvPicPr>
        <p:blipFill rotWithShape="1">
          <a:blip r:embed="rId3">
            <a:alphaModFix/>
          </a:blip>
          <a:srcRect b="24942" l="0" r="2108" t="68053"/>
          <a:stretch/>
        </p:blipFill>
        <p:spPr>
          <a:xfrm>
            <a:off x="1381028" y="2988531"/>
            <a:ext cx="901419" cy="28569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09" name="Google Shape;1509;p26"/>
          <p:cNvGrpSpPr/>
          <p:nvPr/>
        </p:nvGrpSpPr>
        <p:grpSpPr>
          <a:xfrm>
            <a:off x="192018" y="858596"/>
            <a:ext cx="2067738" cy="2138562"/>
            <a:chOff x="192018" y="858596"/>
            <a:chExt cx="2067738" cy="2138562"/>
          </a:xfrm>
        </p:grpSpPr>
        <p:pic>
          <p:nvPicPr>
            <p:cNvPr descr="Ein Bild, das Lampe, Licht enthält.&#10;&#10;Automatisch generierte Beschreibung" id="1510" name="Google Shape;1510;p26"/>
            <p:cNvPicPr preferRelativeResize="0"/>
            <p:nvPr/>
          </p:nvPicPr>
          <p:blipFill rotWithShape="1">
            <a:blip r:embed="rId3">
              <a:alphaModFix/>
            </a:blip>
            <a:srcRect b="47573" l="-1" r="4954" t="0"/>
            <a:stretch/>
          </p:blipFill>
          <p:spPr>
            <a:xfrm>
              <a:off x="1384553" y="858596"/>
              <a:ext cx="875203" cy="213856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11" name="Google Shape;1511;p26"/>
            <p:cNvSpPr/>
            <p:nvPr/>
          </p:nvSpPr>
          <p:spPr>
            <a:xfrm flipH="1">
              <a:off x="1265491" y="971784"/>
              <a:ext cx="119062" cy="1985962"/>
            </a:xfrm>
            <a:prstGeom prst="rightBrace">
              <a:avLst>
                <a:gd fmla="val 8333" name="adj1"/>
                <a:gd fmla="val 50000" name="adj2"/>
              </a:avLst>
            </a:prstGeom>
            <a:noFill/>
            <a:ln cap="flat" cmpd="sng" w="127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512" name="Google Shape;1512;p26"/>
            <p:cNvSpPr txBox="1"/>
            <p:nvPr/>
          </p:nvSpPr>
          <p:spPr>
            <a:xfrm>
              <a:off x="192018" y="1780099"/>
              <a:ext cx="1159119" cy="3693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de-DE" sz="9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Freely selectable light elements</a:t>
              </a:r>
              <a:endParaRPr b="1" sz="9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grpSp>
        <p:nvGrpSpPr>
          <p:cNvPr id="1513" name="Google Shape;1513;p26"/>
          <p:cNvGrpSpPr/>
          <p:nvPr/>
        </p:nvGrpSpPr>
        <p:grpSpPr>
          <a:xfrm>
            <a:off x="2378818" y="2881227"/>
            <a:ext cx="2727721" cy="2115227"/>
            <a:chOff x="2378818" y="2881227"/>
            <a:chExt cx="2727721" cy="2115227"/>
          </a:xfrm>
        </p:grpSpPr>
        <p:grpSp>
          <p:nvGrpSpPr>
            <p:cNvPr id="1514" name="Google Shape;1514;p26"/>
            <p:cNvGrpSpPr/>
            <p:nvPr/>
          </p:nvGrpSpPr>
          <p:grpSpPr>
            <a:xfrm>
              <a:off x="2378818" y="2881227"/>
              <a:ext cx="2727721" cy="2026053"/>
              <a:chOff x="2177619" y="2463799"/>
              <a:chExt cx="3021059" cy="2243934"/>
            </a:xfrm>
          </p:grpSpPr>
          <p:pic>
            <p:nvPicPr>
              <p:cNvPr descr="Ein Bild, das Screenshot, Design enthält.&#10;&#10;Automatisch generierte Beschreibung" id="1515" name="Google Shape;1515;p26"/>
              <p:cNvPicPr preferRelativeResize="0"/>
              <p:nvPr/>
            </p:nvPicPr>
            <p:blipFill rotWithShape="1">
              <a:blip r:embed="rId4">
                <a:alphaModFix/>
              </a:blip>
              <a:srcRect b="0" l="0" r="0" t="0"/>
              <a:stretch/>
            </p:blipFill>
            <p:spPr>
              <a:xfrm>
                <a:off x="2177619" y="2571750"/>
                <a:ext cx="3021059" cy="2135983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516" name="Google Shape;1516;p26"/>
              <p:cNvSpPr/>
              <p:nvPr/>
            </p:nvSpPr>
            <p:spPr>
              <a:xfrm>
                <a:off x="3617119" y="2463799"/>
                <a:ext cx="119062" cy="677069"/>
              </a:xfrm>
              <a:prstGeom prst="round2SameRect">
                <a:avLst>
                  <a:gd fmla="val 37215" name="adj1"/>
                  <a:gd fmla="val 0" name="adj2"/>
                </a:avLst>
              </a:prstGeom>
              <a:solidFill>
                <a:srgbClr val="32323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</p:grpSp>
        <p:sp>
          <p:nvSpPr>
            <p:cNvPr id="1517" name="Google Shape;1517;p26"/>
            <p:cNvSpPr txBox="1"/>
            <p:nvPr/>
          </p:nvSpPr>
          <p:spPr>
            <a:xfrm>
              <a:off x="3033258" y="4627122"/>
              <a:ext cx="1390264" cy="3693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de-DE" sz="9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Gateway</a:t>
              </a:r>
              <a:endParaRPr/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de-DE" sz="9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(Receiver)</a:t>
              </a:r>
              <a:endParaRPr/>
            </a:p>
          </p:txBody>
        </p:sp>
      </p:grpSp>
      <p:cxnSp>
        <p:nvCxnSpPr>
          <p:cNvPr id="1518" name="Google Shape;1518;p26"/>
          <p:cNvCxnSpPr/>
          <p:nvPr/>
        </p:nvCxnSpPr>
        <p:spPr>
          <a:xfrm rot="10800000">
            <a:off x="4251325" y="1507331"/>
            <a:ext cx="0" cy="1985202"/>
          </a:xfrm>
          <a:prstGeom prst="straightConnector1">
            <a:avLst/>
          </a:prstGeom>
          <a:noFill/>
          <a:ln cap="flat" cmpd="sng" w="25400">
            <a:solidFill>
              <a:srgbClr val="A5A5A5"/>
            </a:solidFill>
            <a:prstDash val="dash"/>
            <a:round/>
            <a:headEnd len="sm" w="sm" type="none"/>
            <a:tailEnd len="sm" w="sm" type="none"/>
          </a:ln>
        </p:spPr>
      </p:cxnSp>
      <p:grpSp>
        <p:nvGrpSpPr>
          <p:cNvPr id="1519" name="Google Shape;1519;p26"/>
          <p:cNvGrpSpPr/>
          <p:nvPr/>
        </p:nvGrpSpPr>
        <p:grpSpPr>
          <a:xfrm>
            <a:off x="1557829" y="4543860"/>
            <a:ext cx="1925497" cy="599640"/>
            <a:chOff x="1416069" y="4543860"/>
            <a:chExt cx="1925497" cy="599640"/>
          </a:xfrm>
        </p:grpSpPr>
        <p:grpSp>
          <p:nvGrpSpPr>
            <p:cNvPr id="1520" name="Google Shape;1520;p26"/>
            <p:cNvGrpSpPr/>
            <p:nvPr/>
          </p:nvGrpSpPr>
          <p:grpSpPr>
            <a:xfrm>
              <a:off x="2955898" y="4543860"/>
              <a:ext cx="157345" cy="599640"/>
              <a:chOff x="2955898" y="4543860"/>
              <a:chExt cx="157345" cy="599640"/>
            </a:xfrm>
          </p:grpSpPr>
          <p:cxnSp>
            <p:nvCxnSpPr>
              <p:cNvPr id="1521" name="Google Shape;1521;p26"/>
              <p:cNvCxnSpPr/>
              <p:nvPr/>
            </p:nvCxnSpPr>
            <p:spPr>
              <a:xfrm>
                <a:off x="3034568" y="4648125"/>
                <a:ext cx="0" cy="495375"/>
              </a:xfrm>
              <a:prstGeom prst="straightConnector1">
                <a:avLst/>
              </a:prstGeom>
              <a:noFill/>
              <a:ln cap="flat" cmpd="sng" w="44450">
                <a:solidFill>
                  <a:srgbClr val="323232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sp>
            <p:nvSpPr>
              <p:cNvPr id="1522" name="Google Shape;1522;p26"/>
              <p:cNvSpPr/>
              <p:nvPr/>
            </p:nvSpPr>
            <p:spPr>
              <a:xfrm>
                <a:off x="2955898" y="4543860"/>
                <a:ext cx="157345" cy="146012"/>
              </a:xfrm>
              <a:prstGeom prst="rect">
                <a:avLst/>
              </a:prstGeom>
              <a:solidFill>
                <a:srgbClr val="333333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</p:grpSp>
        <p:sp>
          <p:nvSpPr>
            <p:cNvPr id="1523" name="Google Shape;1523;p26"/>
            <p:cNvSpPr txBox="1"/>
            <p:nvPr/>
          </p:nvSpPr>
          <p:spPr>
            <a:xfrm>
              <a:off x="1416069" y="4786625"/>
              <a:ext cx="1925497" cy="2308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de-DE" sz="9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Internet via Ethernet 🡪</a:t>
              </a:r>
              <a:endParaRPr b="1" sz="9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grpSp>
        <p:nvGrpSpPr>
          <p:cNvPr id="1524" name="Google Shape;1524;p26"/>
          <p:cNvGrpSpPr/>
          <p:nvPr/>
        </p:nvGrpSpPr>
        <p:grpSpPr>
          <a:xfrm>
            <a:off x="4243387" y="1276499"/>
            <a:ext cx="2378869" cy="230832"/>
            <a:chOff x="4243387" y="1276499"/>
            <a:chExt cx="2378869" cy="230832"/>
          </a:xfrm>
        </p:grpSpPr>
        <p:cxnSp>
          <p:nvCxnSpPr>
            <p:cNvPr id="1525" name="Google Shape;1525;p26"/>
            <p:cNvCxnSpPr/>
            <p:nvPr/>
          </p:nvCxnSpPr>
          <p:spPr>
            <a:xfrm>
              <a:off x="4243387" y="1507331"/>
              <a:ext cx="2378869" cy="0"/>
            </a:xfrm>
            <a:prstGeom prst="straightConnector1">
              <a:avLst/>
            </a:prstGeom>
            <a:noFill/>
            <a:ln cap="flat" cmpd="sng" w="25400">
              <a:solidFill>
                <a:srgbClr val="A5A5A5"/>
              </a:solidFill>
              <a:prstDash val="dash"/>
              <a:round/>
              <a:headEnd len="sm" w="sm" type="none"/>
              <a:tailEnd len="sm" w="sm" type="none"/>
            </a:ln>
          </p:spPr>
        </p:cxnSp>
        <p:sp>
          <p:nvSpPr>
            <p:cNvPr id="1526" name="Google Shape;1526;p26"/>
            <p:cNvSpPr txBox="1"/>
            <p:nvPr/>
          </p:nvSpPr>
          <p:spPr>
            <a:xfrm>
              <a:off x="4571999" y="1276499"/>
              <a:ext cx="1752344" cy="2308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de-DE" sz="9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Connection to Azure Cloud</a:t>
              </a:r>
              <a:endParaRPr/>
            </a:p>
          </p:txBody>
        </p:sp>
      </p:grpSp>
      <p:grpSp>
        <p:nvGrpSpPr>
          <p:cNvPr id="1527" name="Google Shape;1527;p26"/>
          <p:cNvGrpSpPr/>
          <p:nvPr/>
        </p:nvGrpSpPr>
        <p:grpSpPr>
          <a:xfrm>
            <a:off x="7002337" y="1739044"/>
            <a:ext cx="1752344" cy="1469222"/>
            <a:chOff x="7002337" y="1739044"/>
            <a:chExt cx="1752344" cy="1469222"/>
          </a:xfrm>
        </p:grpSpPr>
        <p:cxnSp>
          <p:nvCxnSpPr>
            <p:cNvPr id="1528" name="Google Shape;1528;p26"/>
            <p:cNvCxnSpPr/>
            <p:nvPr/>
          </p:nvCxnSpPr>
          <p:spPr>
            <a:xfrm rot="10800000">
              <a:off x="7251681" y="1739044"/>
              <a:ext cx="0" cy="1469222"/>
            </a:xfrm>
            <a:prstGeom prst="straightConnector1">
              <a:avLst/>
            </a:prstGeom>
            <a:noFill/>
            <a:ln cap="flat" cmpd="sng" w="25400">
              <a:solidFill>
                <a:srgbClr val="A5A5A5"/>
              </a:solidFill>
              <a:prstDash val="dash"/>
              <a:round/>
              <a:headEnd len="sm" w="sm" type="none"/>
              <a:tailEnd len="sm" w="sm" type="none"/>
            </a:ln>
          </p:spPr>
        </p:cxnSp>
        <p:sp>
          <p:nvSpPr>
            <p:cNvPr id="1529" name="Google Shape;1529;p26"/>
            <p:cNvSpPr txBox="1"/>
            <p:nvPr/>
          </p:nvSpPr>
          <p:spPr>
            <a:xfrm>
              <a:off x="7002337" y="2358239"/>
              <a:ext cx="1752344" cy="2308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de-DE" sz="9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Data Visualization</a:t>
              </a:r>
              <a:endParaRPr b="1" sz="9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grpSp>
        <p:nvGrpSpPr>
          <p:cNvPr id="1530" name="Google Shape;1530;p26"/>
          <p:cNvGrpSpPr/>
          <p:nvPr/>
        </p:nvGrpSpPr>
        <p:grpSpPr>
          <a:xfrm>
            <a:off x="319815" y="858596"/>
            <a:ext cx="1938230" cy="3061694"/>
            <a:chOff x="313465" y="858596"/>
            <a:chExt cx="1938230" cy="3061694"/>
          </a:xfrm>
        </p:grpSpPr>
        <p:sp>
          <p:nvSpPr>
            <p:cNvPr id="1531" name="Google Shape;1531;p26"/>
            <p:cNvSpPr/>
            <p:nvPr/>
          </p:nvSpPr>
          <p:spPr>
            <a:xfrm flipH="1">
              <a:off x="1265491" y="2995825"/>
              <a:ext cx="119062" cy="624427"/>
            </a:xfrm>
            <a:prstGeom prst="rightBrace">
              <a:avLst>
                <a:gd fmla="val 8333" name="adj1"/>
                <a:gd fmla="val 50000" name="adj2"/>
              </a:avLst>
            </a:prstGeom>
            <a:noFill/>
            <a:ln cap="flat" cmpd="sng" w="127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532" name="Google Shape;1532;p26"/>
            <p:cNvSpPr txBox="1"/>
            <p:nvPr/>
          </p:nvSpPr>
          <p:spPr>
            <a:xfrm>
              <a:off x="313465" y="3123201"/>
              <a:ext cx="1159119" cy="3693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de-DE" sz="9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Transceiver</a:t>
              </a:r>
              <a:br>
                <a:rPr b="1" lang="de-DE" sz="9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</a:br>
              <a:r>
                <a:rPr b="1" lang="de-DE" sz="9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(Transmitter)</a:t>
              </a:r>
              <a:endParaRPr/>
            </a:p>
          </p:txBody>
        </p:sp>
        <p:pic>
          <p:nvPicPr>
            <p:cNvPr descr="Ein Bild, das Lampe, Licht enthält.&#10;&#10;Automatisch generierte Beschreibung" id="1533" name="Google Shape;1533;p26"/>
            <p:cNvPicPr preferRelativeResize="0"/>
            <p:nvPr/>
          </p:nvPicPr>
          <p:blipFill rotWithShape="1">
            <a:blip r:embed="rId3">
              <a:alphaModFix/>
            </a:blip>
            <a:srcRect b="24942" l="-1" r="4954" t="0"/>
            <a:stretch/>
          </p:blipFill>
          <p:spPr>
            <a:xfrm>
              <a:off x="1376492" y="858596"/>
              <a:ext cx="875203" cy="306169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descr="So lest ihr eure Microsoft Azure-Daten in Splunk ein | Splunk" id="1534" name="Google Shape;1534;p2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538921" y="903190"/>
            <a:ext cx="1447042" cy="90666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35" name="Google Shape;1535;p26"/>
          <p:cNvGrpSpPr/>
          <p:nvPr/>
        </p:nvGrpSpPr>
        <p:grpSpPr>
          <a:xfrm>
            <a:off x="2216892" y="2781238"/>
            <a:ext cx="1461654" cy="460395"/>
            <a:chOff x="2216892" y="2781238"/>
            <a:chExt cx="1461654" cy="460395"/>
          </a:xfrm>
        </p:grpSpPr>
        <p:grpSp>
          <p:nvGrpSpPr>
            <p:cNvPr id="1536" name="Google Shape;1536;p26"/>
            <p:cNvGrpSpPr/>
            <p:nvPr/>
          </p:nvGrpSpPr>
          <p:grpSpPr>
            <a:xfrm>
              <a:off x="2216892" y="3003980"/>
              <a:ext cx="1461654" cy="237653"/>
              <a:chOff x="2216892" y="3003980"/>
              <a:chExt cx="1461654" cy="237653"/>
            </a:xfrm>
          </p:grpSpPr>
          <p:cxnSp>
            <p:nvCxnSpPr>
              <p:cNvPr id="1537" name="Google Shape;1537;p26"/>
              <p:cNvCxnSpPr/>
              <p:nvPr/>
            </p:nvCxnSpPr>
            <p:spPr>
              <a:xfrm>
                <a:off x="2216892" y="3241633"/>
                <a:ext cx="1461654" cy="0"/>
              </a:xfrm>
              <a:prstGeom prst="straightConnector1">
                <a:avLst/>
              </a:prstGeom>
              <a:noFill/>
              <a:ln cap="flat" cmpd="sng" w="25400">
                <a:solidFill>
                  <a:srgbClr val="A5A5A5"/>
                </a:solidFill>
                <a:prstDash val="dash"/>
                <a:round/>
                <a:headEnd len="sm" w="sm" type="none"/>
                <a:tailEnd len="sm" w="sm" type="none"/>
              </a:ln>
            </p:spPr>
          </p:cxnSp>
          <p:sp>
            <p:nvSpPr>
              <p:cNvPr id="1538" name="Google Shape;1538;p26"/>
              <p:cNvSpPr txBox="1"/>
              <p:nvPr/>
            </p:nvSpPr>
            <p:spPr>
              <a:xfrm>
                <a:off x="2418017" y="3003980"/>
                <a:ext cx="1046737" cy="2308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de-DE" sz="900">
                    <a:solidFill>
                      <a:schemeClr val="dk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rPr>
                  <a:t>Radio network</a:t>
                </a:r>
                <a:endParaRPr/>
              </a:p>
            </p:txBody>
          </p:sp>
        </p:grpSp>
        <p:pic>
          <p:nvPicPr>
            <p:cNvPr descr="Sperren mit einfarbiger Füllung" id="1539" name="Google Shape;1539;p26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2792662" y="2781238"/>
              <a:ext cx="297448" cy="29744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540" name="Google Shape;1540;p2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819591" y="4892185"/>
            <a:ext cx="1248209" cy="19235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41" name="Google Shape;1541;p26"/>
          <p:cNvGrpSpPr/>
          <p:nvPr/>
        </p:nvGrpSpPr>
        <p:grpSpPr>
          <a:xfrm>
            <a:off x="6375509" y="3201701"/>
            <a:ext cx="1752344" cy="1584924"/>
            <a:chOff x="6375509" y="3201701"/>
            <a:chExt cx="1752344" cy="1584924"/>
          </a:xfrm>
        </p:grpSpPr>
        <p:sp>
          <p:nvSpPr>
            <p:cNvPr id="1542" name="Google Shape;1542;p26"/>
            <p:cNvSpPr txBox="1"/>
            <p:nvPr/>
          </p:nvSpPr>
          <p:spPr>
            <a:xfrm>
              <a:off x="6770669" y="4555793"/>
              <a:ext cx="957262" cy="2308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de-DE" sz="9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Software</a:t>
              </a:r>
              <a:endParaRPr/>
            </a:p>
          </p:txBody>
        </p:sp>
        <p:grpSp>
          <p:nvGrpSpPr>
            <p:cNvPr id="1543" name="Google Shape;1543;p26"/>
            <p:cNvGrpSpPr/>
            <p:nvPr/>
          </p:nvGrpSpPr>
          <p:grpSpPr>
            <a:xfrm>
              <a:off x="6375509" y="3201701"/>
              <a:ext cx="1752344" cy="1371786"/>
              <a:chOff x="1700217" y="2190889"/>
              <a:chExt cx="3278181" cy="2566257"/>
            </a:xfrm>
          </p:grpSpPr>
          <p:grpSp>
            <p:nvGrpSpPr>
              <p:cNvPr id="1544" name="Google Shape;1544;p26"/>
              <p:cNvGrpSpPr/>
              <p:nvPr/>
            </p:nvGrpSpPr>
            <p:grpSpPr>
              <a:xfrm>
                <a:off x="1700217" y="2190889"/>
                <a:ext cx="3278181" cy="2566257"/>
                <a:chOff x="1700217" y="2190889"/>
                <a:chExt cx="3278181" cy="2566257"/>
              </a:xfrm>
            </p:grpSpPr>
            <p:pic>
              <p:nvPicPr>
                <p:cNvPr descr="Konfigurieren des Mac Studio - Apple Support (DE)" id="1545" name="Google Shape;1545;p26"/>
                <p:cNvPicPr preferRelativeResize="0"/>
                <p:nvPr/>
              </p:nvPicPr>
              <p:blipFill rotWithShape="1">
                <a:blip r:embed="rId8">
                  <a:alphaModFix/>
                </a:blip>
                <a:srcRect b="0" l="0" r="0" t="0"/>
                <a:stretch/>
              </p:blipFill>
              <p:spPr>
                <a:xfrm>
                  <a:off x="1700217" y="2190889"/>
                  <a:ext cx="3276279" cy="2534657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1546" name="Google Shape;1546;p26"/>
                <p:cNvSpPr/>
                <p:nvPr/>
              </p:nvSpPr>
              <p:spPr>
                <a:xfrm>
                  <a:off x="3854984" y="4171950"/>
                  <a:ext cx="1123414" cy="585196"/>
                </a:xfrm>
                <a:prstGeom prst="rect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lt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</p:grpSp>
          <p:pic>
            <p:nvPicPr>
              <p:cNvPr id="1547" name="Google Shape;1547;p26"/>
              <p:cNvPicPr preferRelativeResize="0"/>
              <p:nvPr/>
            </p:nvPicPr>
            <p:blipFill rotWithShape="1">
              <a:blip r:embed="rId9">
                <a:alphaModFix/>
              </a:blip>
              <a:srcRect b="0" l="0" r="0" t="0"/>
              <a:stretch/>
            </p:blipFill>
            <p:spPr>
              <a:xfrm>
                <a:off x="1764856" y="2260434"/>
                <a:ext cx="3148988" cy="1748087"/>
              </a:xfrm>
              <a:prstGeom prst="roundRect">
                <a:avLst>
                  <a:gd fmla="val 1410" name="adj"/>
                </a:avLst>
              </a:prstGeom>
              <a:noFill/>
              <a:ln>
                <a:noFill/>
              </a:ln>
            </p:spPr>
          </p:pic>
        </p:grpSp>
      </p:grpSp>
      <p:grpSp>
        <p:nvGrpSpPr>
          <p:cNvPr id="1548" name="Google Shape;1548;p26"/>
          <p:cNvGrpSpPr/>
          <p:nvPr/>
        </p:nvGrpSpPr>
        <p:grpSpPr>
          <a:xfrm>
            <a:off x="6146951" y="3820896"/>
            <a:ext cx="1142730" cy="687902"/>
            <a:chOff x="1" y="2057117"/>
            <a:chExt cx="3203944" cy="1928715"/>
          </a:xfrm>
        </p:grpSpPr>
        <p:pic>
          <p:nvPicPr>
            <p:cNvPr id="1549" name="Google Shape;1549;p26"/>
            <p:cNvPicPr preferRelativeResize="0"/>
            <p:nvPr/>
          </p:nvPicPr>
          <p:blipFill rotWithShape="1">
            <a:blip r:embed="rId10">
              <a:alphaModFix/>
            </a:blip>
            <a:srcRect b="0" l="0" r="0" t="0"/>
            <a:stretch/>
          </p:blipFill>
          <p:spPr>
            <a:xfrm>
              <a:off x="207665" y="2155409"/>
              <a:ext cx="2826904" cy="1732129"/>
            </a:xfrm>
            <a:prstGeom prst="roundRect">
              <a:avLst>
                <a:gd fmla="val 3104" name="adj"/>
              </a:avLst>
            </a:prstGeom>
            <a:noFill/>
            <a:ln>
              <a:noFill/>
            </a:ln>
          </p:spPr>
        </p:pic>
        <p:pic>
          <p:nvPicPr>
            <p:cNvPr descr="12.9-inch iPad Pro (3rd Gen) is missing · Issue #7 · fastlane/frameit-frames  · GitHub" id="1550" name="Google Shape;1550;p26"/>
            <p:cNvPicPr preferRelativeResize="0"/>
            <p:nvPr/>
          </p:nvPicPr>
          <p:blipFill rotWithShape="1">
            <a:blip r:embed="rId11">
              <a:alphaModFix/>
            </a:blip>
            <a:srcRect b="0" l="0" r="0" t="0"/>
            <a:stretch/>
          </p:blipFill>
          <p:spPr>
            <a:xfrm rot="-5400000">
              <a:off x="637615" y="1419502"/>
              <a:ext cx="1928715" cy="3203944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5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1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5" name="Shape 1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56" name="Google Shape;1556;p27"/>
          <p:cNvGrpSpPr/>
          <p:nvPr/>
        </p:nvGrpSpPr>
        <p:grpSpPr>
          <a:xfrm>
            <a:off x="715628" y="3130755"/>
            <a:ext cx="3277172" cy="1717353"/>
            <a:chOff x="712187" y="3061601"/>
            <a:chExt cx="3277172" cy="1717353"/>
          </a:xfrm>
        </p:grpSpPr>
        <p:grpSp>
          <p:nvGrpSpPr>
            <p:cNvPr id="1557" name="Google Shape;1557;p27"/>
            <p:cNvGrpSpPr/>
            <p:nvPr/>
          </p:nvGrpSpPr>
          <p:grpSpPr>
            <a:xfrm>
              <a:off x="712187" y="3363467"/>
              <a:ext cx="3277172" cy="1415487"/>
              <a:chOff x="5146966" y="348690"/>
              <a:chExt cx="3277172" cy="1415487"/>
            </a:xfrm>
          </p:grpSpPr>
          <p:grpSp>
            <p:nvGrpSpPr>
              <p:cNvPr id="1558" name="Google Shape;1558;p27"/>
              <p:cNvGrpSpPr/>
              <p:nvPr/>
            </p:nvGrpSpPr>
            <p:grpSpPr>
              <a:xfrm>
                <a:off x="7459267" y="944626"/>
                <a:ext cx="727226" cy="741027"/>
                <a:chOff x="4537935" y="1708878"/>
                <a:chExt cx="1480672" cy="1508770"/>
              </a:xfrm>
            </p:grpSpPr>
            <p:pic>
              <p:nvPicPr>
                <p:cNvPr descr="Ein Bild, das Spielzeug enthält.&#10;&#10;Automatisch generierte Beschreibung" id="1559" name="Google Shape;1559;p2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 b="0" l="0" r="0" t="0"/>
                <a:stretch/>
              </p:blipFill>
              <p:spPr>
                <a:xfrm flipH="1">
                  <a:off x="4537935" y="1901824"/>
                  <a:ext cx="1480672" cy="1315824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descr="Ein Bild, das Zylinder, Farbigkeit, Kerze enthält.&#10;&#10;Automatisch generierte Beschreibung" id="1560" name="Google Shape;1560;p27"/>
                <p:cNvPicPr preferRelativeResize="0"/>
                <p:nvPr/>
              </p:nvPicPr>
              <p:blipFill rotWithShape="1">
                <a:blip r:embed="rId4">
                  <a:alphaModFix/>
                </a:blip>
                <a:srcRect b="0" l="0" r="0" t="0"/>
                <a:stretch/>
              </p:blipFill>
              <p:spPr>
                <a:xfrm>
                  <a:off x="5068524" y="1708878"/>
                  <a:ext cx="198270" cy="23725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sp>
            <p:nvSpPr>
              <p:cNvPr id="1561" name="Google Shape;1561;p27"/>
              <p:cNvSpPr/>
              <p:nvPr/>
            </p:nvSpPr>
            <p:spPr>
              <a:xfrm>
                <a:off x="5146966" y="348690"/>
                <a:ext cx="3277172" cy="1415487"/>
              </a:xfrm>
              <a:prstGeom prst="rect">
                <a:avLst/>
              </a:prstGeom>
              <a:noFill/>
              <a:ln cap="flat" cmpd="sng" w="19050">
                <a:solidFill>
                  <a:srgbClr val="D9D9D9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1562" name="Google Shape;1562;p27"/>
              <p:cNvSpPr txBox="1"/>
              <p:nvPr/>
            </p:nvSpPr>
            <p:spPr>
              <a:xfrm>
                <a:off x="5495713" y="573536"/>
                <a:ext cx="1738747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de-DE" sz="1200">
                    <a:solidFill>
                      <a:schemeClr val="dk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rPr>
                  <a:t>Simple Integration</a:t>
                </a:r>
                <a:endParaRPr/>
              </a:p>
            </p:txBody>
          </p:sp>
          <p:grpSp>
            <p:nvGrpSpPr>
              <p:cNvPr id="1563" name="Google Shape;1563;p27"/>
              <p:cNvGrpSpPr/>
              <p:nvPr/>
            </p:nvGrpSpPr>
            <p:grpSpPr>
              <a:xfrm>
                <a:off x="7464400" y="414849"/>
                <a:ext cx="448668" cy="600520"/>
                <a:chOff x="1856352" y="1371072"/>
                <a:chExt cx="877497" cy="1174487"/>
              </a:xfrm>
            </p:grpSpPr>
            <p:pic>
              <p:nvPicPr>
                <p:cNvPr descr="Ein Bild, das Text, Design, Messgerät enthält.&#10;&#10;Automatisch generierte Beschreibung" id="1564" name="Google Shape;1564;p27"/>
                <p:cNvPicPr preferRelativeResize="0"/>
                <p:nvPr/>
              </p:nvPicPr>
              <p:blipFill rotWithShape="1">
                <a:blip r:embed="rId5">
                  <a:alphaModFix/>
                </a:blip>
                <a:srcRect b="0" l="0" r="0" t="0"/>
                <a:stretch/>
              </p:blipFill>
              <p:spPr>
                <a:xfrm>
                  <a:off x="1856352" y="1461975"/>
                  <a:ext cx="877497" cy="1083584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descr="Ein Bild, das Zylinder, Farbigkeit, Kerze enthält.&#10;&#10;Automatisch generierte Beschreibung" id="1565" name="Google Shape;1565;p27"/>
                <p:cNvPicPr preferRelativeResize="0"/>
                <p:nvPr/>
              </p:nvPicPr>
              <p:blipFill rotWithShape="1">
                <a:blip r:embed="rId4">
                  <a:alphaModFix/>
                </a:blip>
                <a:srcRect b="0" l="0" r="0" t="0"/>
                <a:stretch/>
              </p:blipFill>
              <p:spPr>
                <a:xfrm>
                  <a:off x="2359192" y="1371072"/>
                  <a:ext cx="198270" cy="23725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sp>
            <p:nvSpPr>
              <p:cNvPr id="1566" name="Google Shape;1566;p27"/>
              <p:cNvSpPr txBox="1"/>
              <p:nvPr/>
            </p:nvSpPr>
            <p:spPr>
              <a:xfrm>
                <a:off x="5157511" y="1014773"/>
                <a:ext cx="2344883" cy="41549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de-DE" sz="1050">
                    <a:solidFill>
                      <a:schemeClr val="dk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rPr>
                  <a:t>Any machine, workstation or similar can be integrated</a:t>
                </a:r>
                <a:endParaRPr sz="105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grpSp>
            <p:nvGrpSpPr>
              <p:cNvPr id="1567" name="Google Shape;1567;p27"/>
              <p:cNvGrpSpPr/>
              <p:nvPr/>
            </p:nvGrpSpPr>
            <p:grpSpPr>
              <a:xfrm>
                <a:off x="7944431" y="493099"/>
                <a:ext cx="423846" cy="609197"/>
                <a:chOff x="2656111" y="967165"/>
                <a:chExt cx="692506" cy="995344"/>
              </a:xfrm>
            </p:grpSpPr>
            <p:pic>
              <p:nvPicPr>
                <p:cNvPr descr="Ein Bild, das Maschine, Drucker, Design enthält.&#10;&#10;Automatisch generierte Beschreibung" id="1568" name="Google Shape;1568;p27"/>
                <p:cNvPicPr preferRelativeResize="0"/>
                <p:nvPr/>
              </p:nvPicPr>
              <p:blipFill rotWithShape="1">
                <a:blip r:embed="rId6">
                  <a:alphaModFix/>
                </a:blip>
                <a:srcRect b="0" l="0" r="0" t="0"/>
                <a:stretch/>
              </p:blipFill>
              <p:spPr>
                <a:xfrm>
                  <a:off x="2656111" y="1009891"/>
                  <a:ext cx="692506" cy="952618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descr="Ein Bild, das Zylinder, Farbigkeit, Kerze enthält.&#10;&#10;Automatisch generierte Beschreibung" id="1569" name="Google Shape;1569;p27"/>
                <p:cNvPicPr preferRelativeResize="0"/>
                <p:nvPr/>
              </p:nvPicPr>
              <p:blipFill rotWithShape="1">
                <a:blip r:embed="rId4">
                  <a:alphaModFix/>
                </a:blip>
                <a:srcRect b="0" l="0" r="0" t="0"/>
                <a:stretch/>
              </p:blipFill>
              <p:spPr>
                <a:xfrm>
                  <a:off x="3019316" y="967165"/>
                  <a:ext cx="198270" cy="23725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  <p:cxnSp>
          <p:nvCxnSpPr>
            <p:cNvPr id="1570" name="Google Shape;1570;p27"/>
            <p:cNvCxnSpPr/>
            <p:nvPr/>
          </p:nvCxnSpPr>
          <p:spPr>
            <a:xfrm>
              <a:off x="2350773" y="3061601"/>
              <a:ext cx="0" cy="301866"/>
            </a:xfrm>
            <a:prstGeom prst="straightConnector1">
              <a:avLst/>
            </a:prstGeom>
            <a:noFill/>
            <a:ln cap="flat" cmpd="sng" w="25400">
              <a:solidFill>
                <a:srgbClr val="D9D9D9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grpSp>
        <p:nvGrpSpPr>
          <p:cNvPr id="1571" name="Google Shape;1571;p27"/>
          <p:cNvGrpSpPr/>
          <p:nvPr/>
        </p:nvGrpSpPr>
        <p:grpSpPr>
          <a:xfrm>
            <a:off x="5176733" y="293187"/>
            <a:ext cx="3277173" cy="1702165"/>
            <a:chOff x="5171913" y="364546"/>
            <a:chExt cx="3277173" cy="1702165"/>
          </a:xfrm>
        </p:grpSpPr>
        <p:grpSp>
          <p:nvGrpSpPr>
            <p:cNvPr id="1572" name="Google Shape;1572;p27"/>
            <p:cNvGrpSpPr/>
            <p:nvPr/>
          </p:nvGrpSpPr>
          <p:grpSpPr>
            <a:xfrm>
              <a:off x="5171913" y="364546"/>
              <a:ext cx="3277173" cy="1415487"/>
              <a:chOff x="719862" y="348690"/>
              <a:chExt cx="3277173" cy="1415487"/>
            </a:xfrm>
          </p:grpSpPr>
          <p:sp>
            <p:nvSpPr>
              <p:cNvPr id="1573" name="Google Shape;1573;p27"/>
              <p:cNvSpPr/>
              <p:nvPr/>
            </p:nvSpPr>
            <p:spPr>
              <a:xfrm>
                <a:off x="719862" y="348690"/>
                <a:ext cx="3277173" cy="1415487"/>
              </a:xfrm>
              <a:prstGeom prst="rect">
                <a:avLst/>
              </a:prstGeom>
              <a:noFill/>
              <a:ln cap="flat" cmpd="sng" w="19050">
                <a:solidFill>
                  <a:srgbClr val="D9D9D9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1574" name="Google Shape;1574;p27"/>
              <p:cNvSpPr txBox="1"/>
              <p:nvPr/>
            </p:nvSpPr>
            <p:spPr>
              <a:xfrm>
                <a:off x="1860106" y="573535"/>
                <a:ext cx="1738747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de-DE" sz="1200">
                    <a:solidFill>
                      <a:schemeClr val="dk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rPr>
                  <a:t>Simple Interface</a:t>
                </a:r>
                <a:endParaRPr/>
              </a:p>
            </p:txBody>
          </p:sp>
          <p:sp>
            <p:nvSpPr>
              <p:cNvPr id="1575" name="Google Shape;1575;p27"/>
              <p:cNvSpPr txBox="1"/>
              <p:nvPr/>
            </p:nvSpPr>
            <p:spPr>
              <a:xfrm>
                <a:off x="1560535" y="1014773"/>
                <a:ext cx="2344883" cy="41549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de-DE" sz="1050">
                    <a:solidFill>
                      <a:schemeClr val="dk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rPr>
                  <a:t>Signal tower with Transceiver form the interface to the system</a:t>
                </a:r>
                <a:endParaRPr sz="105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grpSp>
            <p:nvGrpSpPr>
              <p:cNvPr id="1576" name="Google Shape;1576;p27"/>
              <p:cNvGrpSpPr/>
              <p:nvPr/>
            </p:nvGrpSpPr>
            <p:grpSpPr>
              <a:xfrm>
                <a:off x="1082891" y="434833"/>
                <a:ext cx="284333" cy="1243199"/>
                <a:chOff x="1184907" y="424136"/>
                <a:chExt cx="284333" cy="1243199"/>
              </a:xfrm>
            </p:grpSpPr>
            <p:grpSp>
              <p:nvGrpSpPr>
                <p:cNvPr id="1577" name="Google Shape;1577;p27"/>
                <p:cNvGrpSpPr/>
                <p:nvPr/>
              </p:nvGrpSpPr>
              <p:grpSpPr>
                <a:xfrm>
                  <a:off x="1184907" y="424136"/>
                  <a:ext cx="284172" cy="761526"/>
                  <a:chOff x="1711404" y="1758285"/>
                  <a:chExt cx="901419" cy="2415629"/>
                </a:xfrm>
              </p:grpSpPr>
              <p:pic>
                <p:nvPicPr>
                  <p:cNvPr descr="Ein Bild, das Lampe, Licht enthält.&#10;&#10;Automatisch generierte Beschreibung" id="1578" name="Google Shape;1578;p27"/>
                  <p:cNvPicPr preferRelativeResize="0"/>
                  <p:nvPr/>
                </p:nvPicPr>
                <p:blipFill rotWithShape="1">
                  <a:blip r:embed="rId7">
                    <a:alphaModFix/>
                  </a:blip>
                  <a:srcRect b="24942" l="0" r="2108" t="68053"/>
                  <a:stretch/>
                </p:blipFill>
                <p:spPr>
                  <a:xfrm>
                    <a:off x="1711404" y="3888220"/>
                    <a:ext cx="901419" cy="285694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descr="Ein Bild, das Lampe, Licht enthält.&#10;&#10;Automatisch generierte Beschreibung" id="1579" name="Google Shape;1579;p27"/>
                  <p:cNvPicPr preferRelativeResize="0"/>
                  <p:nvPr/>
                </p:nvPicPr>
                <p:blipFill rotWithShape="1">
                  <a:blip r:embed="rId7">
                    <a:alphaModFix/>
                  </a:blip>
                  <a:srcRect b="47573" l="-1" r="4954" t="0"/>
                  <a:stretch/>
                </p:blipFill>
                <p:spPr>
                  <a:xfrm>
                    <a:off x="1714929" y="1758285"/>
                    <a:ext cx="875203" cy="213856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  <p:pic>
              <p:nvPicPr>
                <p:cNvPr id="1580" name="Google Shape;1580;p27"/>
                <p:cNvPicPr preferRelativeResize="0"/>
                <p:nvPr/>
              </p:nvPicPr>
              <p:blipFill rotWithShape="1">
                <a:blip r:embed="rId8">
                  <a:alphaModFix/>
                </a:blip>
                <a:srcRect b="0" l="0" r="0" t="0"/>
                <a:stretch/>
              </p:blipFill>
              <p:spPr>
                <a:xfrm>
                  <a:off x="1186890" y="1350328"/>
                  <a:ext cx="282350" cy="317007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descr="Hinzufügen mit einfarbiger Füllung" id="1581" name="Google Shape;1581;p27"/>
                <p:cNvPicPr preferRelativeResize="0"/>
                <p:nvPr/>
              </p:nvPicPr>
              <p:blipFill rotWithShape="1">
                <a:blip r:embed="rId9">
                  <a:alphaModFix/>
                </a:blip>
                <a:srcRect b="0" l="0" r="0" t="0"/>
                <a:stretch/>
              </p:blipFill>
              <p:spPr>
                <a:xfrm>
                  <a:off x="1240831" y="1190022"/>
                  <a:ext cx="180909" cy="18090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  <p:cxnSp>
          <p:nvCxnSpPr>
            <p:cNvPr id="1582" name="Google Shape;1582;p27"/>
            <p:cNvCxnSpPr/>
            <p:nvPr/>
          </p:nvCxnSpPr>
          <p:spPr>
            <a:xfrm flipH="1">
              <a:off x="6810498" y="1780033"/>
              <a:ext cx="2" cy="286678"/>
            </a:xfrm>
            <a:prstGeom prst="straightConnector1">
              <a:avLst/>
            </a:prstGeom>
            <a:noFill/>
            <a:ln cap="flat" cmpd="sng" w="25400">
              <a:solidFill>
                <a:srgbClr val="D9D9D9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grpSp>
        <p:nvGrpSpPr>
          <p:cNvPr id="1583" name="Google Shape;1583;p27"/>
          <p:cNvGrpSpPr/>
          <p:nvPr/>
        </p:nvGrpSpPr>
        <p:grpSpPr>
          <a:xfrm>
            <a:off x="0" y="1995352"/>
            <a:ext cx="9144000" cy="1164327"/>
            <a:chOff x="0" y="1995352"/>
            <a:chExt cx="9144000" cy="1164327"/>
          </a:xfrm>
        </p:grpSpPr>
        <p:sp>
          <p:nvSpPr>
            <p:cNvPr id="1584" name="Google Shape;1584;p27"/>
            <p:cNvSpPr/>
            <p:nvPr/>
          </p:nvSpPr>
          <p:spPr>
            <a:xfrm>
              <a:off x="0" y="1995352"/>
              <a:ext cx="9144000" cy="1164327"/>
            </a:xfrm>
            <a:prstGeom prst="rect">
              <a:avLst/>
            </a:prstGeom>
            <a:solidFill>
              <a:srgbClr val="D8D8D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585" name="Google Shape;1585;p27"/>
            <p:cNvSpPr txBox="1"/>
            <p:nvPr/>
          </p:nvSpPr>
          <p:spPr>
            <a:xfrm>
              <a:off x="2576254" y="2022759"/>
              <a:ext cx="3277172" cy="110799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de-DE" sz="66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Retrofit</a:t>
              </a:r>
              <a:endParaRPr/>
            </a:p>
          </p:txBody>
        </p:sp>
        <p:pic>
          <p:nvPicPr>
            <p:cNvPr descr="Zahnräder mit einfarbiger Füllung" id="1586" name="Google Shape;1586;p27"/>
            <p:cNvPicPr preferRelativeResize="0"/>
            <p:nvPr/>
          </p:nvPicPr>
          <p:blipFill rotWithShape="1">
            <a:blip r:embed="rId10">
              <a:alphaModFix/>
            </a:blip>
            <a:srcRect b="0" l="0" r="0" t="0"/>
            <a:stretch/>
          </p:blipFill>
          <p:spPr>
            <a:xfrm>
              <a:off x="5550358" y="2137205"/>
              <a:ext cx="914400" cy="9144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587" name="Google Shape;1587;p27"/>
          <p:cNvGrpSpPr/>
          <p:nvPr/>
        </p:nvGrpSpPr>
        <p:grpSpPr>
          <a:xfrm>
            <a:off x="5176732" y="3130755"/>
            <a:ext cx="3277173" cy="1717353"/>
            <a:chOff x="5166884" y="3061601"/>
            <a:chExt cx="3277173" cy="1717353"/>
          </a:xfrm>
        </p:grpSpPr>
        <p:grpSp>
          <p:nvGrpSpPr>
            <p:cNvPr id="1588" name="Google Shape;1588;p27"/>
            <p:cNvGrpSpPr/>
            <p:nvPr/>
          </p:nvGrpSpPr>
          <p:grpSpPr>
            <a:xfrm>
              <a:off x="5166884" y="3061601"/>
              <a:ext cx="3277173" cy="1717353"/>
              <a:chOff x="5166884" y="3061601"/>
              <a:chExt cx="3277173" cy="1717353"/>
            </a:xfrm>
          </p:grpSpPr>
          <p:grpSp>
            <p:nvGrpSpPr>
              <p:cNvPr id="1589" name="Google Shape;1589;p27"/>
              <p:cNvGrpSpPr/>
              <p:nvPr/>
            </p:nvGrpSpPr>
            <p:grpSpPr>
              <a:xfrm>
                <a:off x="5166884" y="3363467"/>
                <a:ext cx="3277173" cy="1415487"/>
                <a:chOff x="719861" y="3379322"/>
                <a:chExt cx="3277173" cy="1415487"/>
              </a:xfrm>
            </p:grpSpPr>
            <p:sp>
              <p:nvSpPr>
                <p:cNvPr id="1590" name="Google Shape;1590;p27"/>
                <p:cNvSpPr/>
                <p:nvPr/>
              </p:nvSpPr>
              <p:spPr>
                <a:xfrm>
                  <a:off x="719861" y="3379322"/>
                  <a:ext cx="3277173" cy="1415487"/>
                </a:xfrm>
                <a:prstGeom prst="rect">
                  <a:avLst/>
                </a:prstGeom>
                <a:noFill/>
                <a:ln cap="flat" cmpd="sng" w="19050">
                  <a:solidFill>
                    <a:srgbClr val="D9D9D9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lt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  <p:sp>
              <p:nvSpPr>
                <p:cNvPr id="1591" name="Google Shape;1591;p27"/>
                <p:cNvSpPr txBox="1"/>
                <p:nvPr/>
              </p:nvSpPr>
              <p:spPr>
                <a:xfrm>
                  <a:off x="1613266" y="3604168"/>
                  <a:ext cx="2274740" cy="27699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b="1" lang="de-DE" sz="1200">
                      <a:solidFill>
                        <a:schemeClr val="dk1"/>
                      </a:solidFill>
                      <a:latin typeface="Century Gothic"/>
                      <a:ea typeface="Century Gothic"/>
                      <a:cs typeface="Century Gothic"/>
                      <a:sym typeface="Century Gothic"/>
                    </a:rPr>
                    <a:t>Simple data transmission</a:t>
                  </a:r>
                  <a:endParaRPr b="1" sz="1200">
                    <a:solidFill>
                      <a:schemeClr val="dk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  <p:sp>
              <p:nvSpPr>
                <p:cNvPr id="1592" name="Google Shape;1592;p27"/>
                <p:cNvSpPr txBox="1"/>
                <p:nvPr/>
              </p:nvSpPr>
              <p:spPr>
                <a:xfrm>
                  <a:off x="1560535" y="4072727"/>
                  <a:ext cx="2344883" cy="41549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de-DE" sz="1050">
                      <a:solidFill>
                        <a:schemeClr val="dk1"/>
                      </a:solidFill>
                      <a:latin typeface="Century Gothic"/>
                      <a:ea typeface="Century Gothic"/>
                      <a:cs typeface="Century Gothic"/>
                      <a:sym typeface="Century Gothic"/>
                    </a:rPr>
                    <a:t>Due to radio no need of IT-projects or complex cabling</a:t>
                  </a:r>
                  <a:endParaRPr sz="1050">
                    <a:solidFill>
                      <a:schemeClr val="dk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</p:grpSp>
          <p:cxnSp>
            <p:nvCxnSpPr>
              <p:cNvPr id="1593" name="Google Shape;1593;p27"/>
              <p:cNvCxnSpPr/>
              <p:nvPr/>
            </p:nvCxnSpPr>
            <p:spPr>
              <a:xfrm>
                <a:off x="6805470" y="3061601"/>
                <a:ext cx="1" cy="301866"/>
              </a:xfrm>
              <a:prstGeom prst="straightConnector1">
                <a:avLst/>
              </a:prstGeom>
              <a:noFill/>
              <a:ln cap="flat" cmpd="sng" w="25400">
                <a:solidFill>
                  <a:srgbClr val="D9D9D9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</p:grpSp>
        <p:grpSp>
          <p:nvGrpSpPr>
            <p:cNvPr id="1594" name="Google Shape;1594;p27"/>
            <p:cNvGrpSpPr/>
            <p:nvPr/>
          </p:nvGrpSpPr>
          <p:grpSpPr>
            <a:xfrm>
              <a:off x="5188715" y="4190358"/>
              <a:ext cx="727227" cy="540158"/>
              <a:chOff x="2177619" y="2463799"/>
              <a:chExt cx="3021059" cy="2243934"/>
            </a:xfrm>
          </p:grpSpPr>
          <p:pic>
            <p:nvPicPr>
              <p:cNvPr descr="Ein Bild, das Screenshot, Design enthält.&#10;&#10;Automatisch generierte Beschreibung" id="1595" name="Google Shape;1595;p27"/>
              <p:cNvPicPr preferRelativeResize="0"/>
              <p:nvPr/>
            </p:nvPicPr>
            <p:blipFill rotWithShape="1">
              <a:blip r:embed="rId11">
                <a:alphaModFix/>
              </a:blip>
              <a:srcRect b="0" l="0" r="0" t="0"/>
              <a:stretch/>
            </p:blipFill>
            <p:spPr>
              <a:xfrm>
                <a:off x="2177619" y="2571750"/>
                <a:ext cx="3021059" cy="2135983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596" name="Google Shape;1596;p27"/>
              <p:cNvSpPr/>
              <p:nvPr/>
            </p:nvSpPr>
            <p:spPr>
              <a:xfrm>
                <a:off x="3617119" y="2463799"/>
                <a:ext cx="119062" cy="677069"/>
              </a:xfrm>
              <a:prstGeom prst="round2SameRect">
                <a:avLst>
                  <a:gd fmla="val 37215" name="adj1"/>
                  <a:gd fmla="val 0" name="adj2"/>
                </a:avLst>
              </a:prstGeom>
              <a:solidFill>
                <a:srgbClr val="32323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</p:grpSp>
        <p:pic>
          <p:nvPicPr>
            <p:cNvPr descr="Ein Bild, das Lampe, Licht enthält.&#10;&#10;Automatisch generierte Beschreibung" id="1597" name="Google Shape;1597;p27"/>
            <p:cNvPicPr preferRelativeResize="0"/>
            <p:nvPr/>
          </p:nvPicPr>
          <p:blipFill rotWithShape="1">
            <a:blip r:embed="rId7">
              <a:alphaModFix/>
            </a:blip>
            <a:srcRect b="24942" l="-1" r="4954" t="0"/>
            <a:stretch/>
          </p:blipFill>
          <p:spPr>
            <a:xfrm>
              <a:off x="5844861" y="3426928"/>
              <a:ext cx="168866" cy="590738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598" name="Google Shape;1598;p27"/>
            <p:cNvCxnSpPr>
              <a:stCxn id="1596" idx="3"/>
            </p:cNvCxnSpPr>
            <p:nvPr/>
          </p:nvCxnSpPr>
          <p:spPr>
            <a:xfrm flipH="1" rot="10800000">
              <a:off x="5549561" y="3959358"/>
              <a:ext cx="323100" cy="231000"/>
            </a:xfrm>
            <a:prstGeom prst="straightConnector1">
              <a:avLst/>
            </a:prstGeom>
            <a:noFill/>
            <a:ln cap="flat" cmpd="sng" w="12700">
              <a:solidFill>
                <a:schemeClr val="dk1"/>
              </a:solidFill>
              <a:prstDash val="dot"/>
              <a:round/>
              <a:headEnd len="sm" w="sm" type="none"/>
              <a:tailEnd len="sm" w="sm" type="none"/>
            </a:ln>
          </p:spPr>
        </p:cxnSp>
        <p:pic>
          <p:nvPicPr>
            <p:cNvPr descr="Drahtlos mit einfarbiger Füllung" id="1599" name="Google Shape;1599;p27"/>
            <p:cNvPicPr preferRelativeResize="0"/>
            <p:nvPr/>
          </p:nvPicPr>
          <p:blipFill rotWithShape="1">
            <a:blip r:embed="rId12">
              <a:alphaModFix/>
            </a:blip>
            <a:srcRect b="0" l="0" r="0" t="0"/>
            <a:stretch/>
          </p:blipFill>
          <p:spPr>
            <a:xfrm>
              <a:off x="5522504" y="3857978"/>
              <a:ext cx="228600" cy="2286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600" name="Google Shape;1600;p27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7819591" y="4892185"/>
            <a:ext cx="1248209" cy="19235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01" name="Google Shape;1601;p27"/>
          <p:cNvGrpSpPr/>
          <p:nvPr/>
        </p:nvGrpSpPr>
        <p:grpSpPr>
          <a:xfrm>
            <a:off x="694914" y="293187"/>
            <a:ext cx="3277173" cy="1702165"/>
            <a:chOff x="694914" y="293187"/>
            <a:chExt cx="3277173" cy="1702165"/>
          </a:xfrm>
        </p:grpSpPr>
        <p:sp>
          <p:nvSpPr>
            <p:cNvPr id="1602" name="Google Shape;1602;p27"/>
            <p:cNvSpPr/>
            <p:nvPr/>
          </p:nvSpPr>
          <p:spPr>
            <a:xfrm>
              <a:off x="694914" y="293187"/>
              <a:ext cx="3277173" cy="1415487"/>
            </a:xfrm>
            <a:prstGeom prst="rect">
              <a:avLst/>
            </a:prstGeom>
            <a:noFill/>
            <a:ln cap="flat" cmpd="sng" w="19050">
              <a:solidFill>
                <a:srgbClr val="D9D9D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603" name="Google Shape;1603;p27"/>
            <p:cNvSpPr txBox="1"/>
            <p:nvPr/>
          </p:nvSpPr>
          <p:spPr>
            <a:xfrm>
              <a:off x="1037948" y="545354"/>
              <a:ext cx="1815306" cy="2769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de-DE" sz="12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Simple Retrofitting</a:t>
              </a:r>
              <a:endParaRPr/>
            </a:p>
          </p:txBody>
        </p:sp>
        <p:sp>
          <p:nvSpPr>
            <p:cNvPr id="1604" name="Google Shape;1604;p27"/>
            <p:cNvSpPr txBox="1"/>
            <p:nvPr/>
          </p:nvSpPr>
          <p:spPr>
            <a:xfrm>
              <a:off x="773159" y="986592"/>
              <a:ext cx="2344883" cy="41549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e-DE" sz="105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Modular design enables easy retrofitting and expansion</a:t>
              </a:r>
              <a:endParaRPr sz="105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1605" name="Google Shape;1605;p27"/>
            <p:cNvPicPr preferRelativeResize="0"/>
            <p:nvPr/>
          </p:nvPicPr>
          <p:blipFill rotWithShape="1">
            <a:blip r:embed="rId14">
              <a:alphaModFix/>
            </a:blip>
            <a:srcRect b="0" l="0" r="0" t="0"/>
            <a:stretch/>
          </p:blipFill>
          <p:spPr>
            <a:xfrm>
              <a:off x="3596579" y="366284"/>
              <a:ext cx="375508" cy="44835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06" name="Google Shape;1606;p27"/>
            <p:cNvPicPr preferRelativeResize="0"/>
            <p:nvPr/>
          </p:nvPicPr>
          <p:blipFill rotWithShape="1">
            <a:blip r:embed="rId15">
              <a:alphaModFix/>
            </a:blip>
            <a:srcRect b="0" l="0" r="0" t="0"/>
            <a:stretch/>
          </p:blipFill>
          <p:spPr>
            <a:xfrm>
              <a:off x="2977103" y="785202"/>
              <a:ext cx="354813" cy="4399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07" name="Google Shape;1607;p27"/>
            <p:cNvPicPr preferRelativeResize="0"/>
            <p:nvPr/>
          </p:nvPicPr>
          <p:blipFill rotWithShape="1">
            <a:blip r:embed="rId16">
              <a:alphaModFix/>
            </a:blip>
            <a:srcRect b="0" l="0" r="0" t="0"/>
            <a:stretch/>
          </p:blipFill>
          <p:spPr>
            <a:xfrm>
              <a:off x="3176087" y="358122"/>
              <a:ext cx="382836" cy="46017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08" name="Google Shape;1608;p27"/>
            <p:cNvPicPr preferRelativeResize="0"/>
            <p:nvPr/>
          </p:nvPicPr>
          <p:blipFill rotWithShape="1">
            <a:blip r:embed="rId17">
              <a:alphaModFix/>
            </a:blip>
            <a:srcRect b="0" l="0" r="0" t="0"/>
            <a:stretch/>
          </p:blipFill>
          <p:spPr>
            <a:xfrm>
              <a:off x="2780872" y="373916"/>
              <a:ext cx="354813" cy="45983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09" name="Google Shape;1609;p27"/>
            <p:cNvPicPr preferRelativeResize="0"/>
            <p:nvPr/>
          </p:nvPicPr>
          <p:blipFill rotWithShape="1">
            <a:blip r:embed="rId18">
              <a:alphaModFix/>
            </a:blip>
            <a:srcRect b="0" l="0" r="0" t="0"/>
            <a:stretch/>
          </p:blipFill>
          <p:spPr>
            <a:xfrm>
              <a:off x="2980651" y="1194667"/>
              <a:ext cx="356090" cy="435142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610" name="Google Shape;1610;p27"/>
            <p:cNvCxnSpPr/>
            <p:nvPr/>
          </p:nvCxnSpPr>
          <p:spPr>
            <a:xfrm flipH="1">
              <a:off x="2328683" y="1708674"/>
              <a:ext cx="4818" cy="286678"/>
            </a:xfrm>
            <a:prstGeom prst="straightConnector1">
              <a:avLst/>
            </a:prstGeom>
            <a:noFill/>
            <a:ln cap="flat" cmpd="sng" w="25400">
              <a:solidFill>
                <a:srgbClr val="D9D9D9"/>
              </a:solidFill>
              <a:prstDash val="solid"/>
              <a:round/>
              <a:headEnd len="sm" w="sm" type="none"/>
              <a:tailEnd len="sm" w="sm" type="none"/>
            </a:ln>
          </p:spPr>
        </p:cxnSp>
        <p:pic>
          <p:nvPicPr>
            <p:cNvPr descr="A black round object with a black background&#10;&#10;Description automatically generated" id="1611" name="Google Shape;1611;p27"/>
            <p:cNvPicPr preferRelativeResize="0"/>
            <p:nvPr/>
          </p:nvPicPr>
          <p:blipFill rotWithShape="1">
            <a:blip r:embed="rId19">
              <a:alphaModFix/>
            </a:blip>
            <a:srcRect b="0" l="0" r="0" t="0"/>
            <a:stretch/>
          </p:blipFill>
          <p:spPr>
            <a:xfrm>
              <a:off x="3442434" y="1230450"/>
              <a:ext cx="414307" cy="43336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 black cylinder with a black cap&#10;&#10;Description automatically generated" id="1612" name="Google Shape;1612;p27"/>
            <p:cNvPicPr preferRelativeResize="0"/>
            <p:nvPr/>
          </p:nvPicPr>
          <p:blipFill rotWithShape="1">
            <a:blip r:embed="rId20">
              <a:alphaModFix/>
            </a:blip>
            <a:srcRect b="0" l="0" r="0" t="0"/>
            <a:stretch/>
          </p:blipFill>
          <p:spPr>
            <a:xfrm>
              <a:off x="3494200" y="818292"/>
              <a:ext cx="301866" cy="35439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7" name="Shape 1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8" name="Google Shape;1618;p28"/>
          <p:cNvGrpSpPr/>
          <p:nvPr/>
        </p:nvGrpSpPr>
        <p:grpSpPr>
          <a:xfrm>
            <a:off x="0" y="1989586"/>
            <a:ext cx="9144000" cy="1164327"/>
            <a:chOff x="0" y="1988810"/>
            <a:chExt cx="9144000" cy="1164327"/>
          </a:xfrm>
        </p:grpSpPr>
        <p:sp>
          <p:nvSpPr>
            <p:cNvPr id="1619" name="Google Shape;1619;p28"/>
            <p:cNvSpPr/>
            <p:nvPr/>
          </p:nvSpPr>
          <p:spPr>
            <a:xfrm>
              <a:off x="0" y="1988810"/>
              <a:ext cx="9144000" cy="1164327"/>
            </a:xfrm>
            <a:prstGeom prst="rect">
              <a:avLst/>
            </a:prstGeom>
            <a:solidFill>
              <a:srgbClr val="D8D8D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620" name="Google Shape;1620;p28"/>
            <p:cNvSpPr txBox="1"/>
            <p:nvPr/>
          </p:nvSpPr>
          <p:spPr>
            <a:xfrm>
              <a:off x="1803065" y="1988835"/>
              <a:ext cx="5537870" cy="110799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de-DE" sz="66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Infrastructure</a:t>
              </a:r>
              <a:endParaRPr/>
            </a:p>
          </p:txBody>
        </p:sp>
      </p:grpSp>
      <p:grpSp>
        <p:nvGrpSpPr>
          <p:cNvPr id="1621" name="Google Shape;1621;p28"/>
          <p:cNvGrpSpPr/>
          <p:nvPr/>
        </p:nvGrpSpPr>
        <p:grpSpPr>
          <a:xfrm>
            <a:off x="5548387" y="3130755"/>
            <a:ext cx="2533858" cy="1728282"/>
            <a:chOff x="5548387" y="3130755"/>
            <a:chExt cx="2533858" cy="1728282"/>
          </a:xfrm>
        </p:grpSpPr>
        <p:cxnSp>
          <p:nvCxnSpPr>
            <p:cNvPr id="1622" name="Google Shape;1622;p28"/>
            <p:cNvCxnSpPr/>
            <p:nvPr/>
          </p:nvCxnSpPr>
          <p:spPr>
            <a:xfrm>
              <a:off x="6815318" y="3130755"/>
              <a:ext cx="1" cy="301866"/>
            </a:xfrm>
            <a:prstGeom prst="straightConnector1">
              <a:avLst/>
            </a:prstGeom>
            <a:noFill/>
            <a:ln cap="flat" cmpd="sng" w="25400">
              <a:solidFill>
                <a:srgbClr val="D9D9D9"/>
              </a:solidFill>
              <a:prstDash val="solid"/>
              <a:round/>
              <a:headEnd len="sm" w="sm" type="none"/>
              <a:tailEnd len="sm" w="sm" type="none"/>
            </a:ln>
          </p:spPr>
        </p:cxnSp>
        <p:pic>
          <p:nvPicPr>
            <p:cNvPr descr="Ein Bild, das Schrift, Text, Grafiken, weiß enthält.&#10;&#10;Automatisch generierte Beschreibung" id="1623" name="Google Shape;1623;p28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5548387" y="3433742"/>
              <a:ext cx="2533858" cy="1425295"/>
            </a:xfrm>
            <a:prstGeom prst="rect">
              <a:avLst/>
            </a:prstGeom>
            <a:noFill/>
            <a:ln cap="flat" cmpd="sng" w="19050">
              <a:solidFill>
                <a:srgbClr val="D9D9D9"/>
              </a:solidFill>
              <a:prstDash val="solid"/>
              <a:round/>
              <a:headEnd len="sm" w="sm" type="none"/>
              <a:tailEnd len="sm" w="sm" type="none"/>
            </a:ln>
          </p:spPr>
        </p:pic>
      </p:grpSp>
      <p:grpSp>
        <p:nvGrpSpPr>
          <p:cNvPr id="1624" name="Google Shape;1624;p28"/>
          <p:cNvGrpSpPr/>
          <p:nvPr/>
        </p:nvGrpSpPr>
        <p:grpSpPr>
          <a:xfrm>
            <a:off x="5544427" y="278707"/>
            <a:ext cx="2542537" cy="1716645"/>
            <a:chOff x="5544427" y="278707"/>
            <a:chExt cx="2542537" cy="1716645"/>
          </a:xfrm>
        </p:grpSpPr>
        <p:cxnSp>
          <p:nvCxnSpPr>
            <p:cNvPr id="1625" name="Google Shape;1625;p28"/>
            <p:cNvCxnSpPr/>
            <p:nvPr/>
          </p:nvCxnSpPr>
          <p:spPr>
            <a:xfrm flipH="1">
              <a:off x="6815318" y="1708674"/>
              <a:ext cx="2" cy="286678"/>
            </a:xfrm>
            <a:prstGeom prst="straightConnector1">
              <a:avLst/>
            </a:prstGeom>
            <a:noFill/>
            <a:ln cap="flat" cmpd="sng" w="25400">
              <a:solidFill>
                <a:srgbClr val="D9D9D9"/>
              </a:solidFill>
              <a:prstDash val="solid"/>
              <a:round/>
              <a:headEnd len="sm" w="sm" type="none"/>
              <a:tailEnd len="sm" w="sm" type="none"/>
            </a:ln>
          </p:spPr>
        </p:cxnSp>
        <p:pic>
          <p:nvPicPr>
            <p:cNvPr descr="Ein Bild, das Schrift, Grafiken, Clipart, weiß enthält.&#10;&#10;Automatisch generierte Beschreibung" id="1626" name="Google Shape;1626;p28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5544427" y="278707"/>
              <a:ext cx="2542537" cy="1429968"/>
            </a:xfrm>
            <a:prstGeom prst="rect">
              <a:avLst/>
            </a:prstGeom>
            <a:noFill/>
            <a:ln cap="flat" cmpd="sng" w="19050">
              <a:solidFill>
                <a:srgbClr val="D9D9D9"/>
              </a:solidFill>
              <a:prstDash val="solid"/>
              <a:round/>
              <a:headEnd len="sm" w="sm" type="none"/>
              <a:tailEnd len="sm" w="sm" type="none"/>
            </a:ln>
          </p:spPr>
        </p:pic>
      </p:grpSp>
      <p:grpSp>
        <p:nvGrpSpPr>
          <p:cNvPr id="1627" name="Google Shape;1627;p28"/>
          <p:cNvGrpSpPr/>
          <p:nvPr/>
        </p:nvGrpSpPr>
        <p:grpSpPr>
          <a:xfrm>
            <a:off x="1077950" y="3130755"/>
            <a:ext cx="2552528" cy="1728282"/>
            <a:chOff x="1077950" y="3130755"/>
            <a:chExt cx="2552528" cy="1728282"/>
          </a:xfrm>
        </p:grpSpPr>
        <p:cxnSp>
          <p:nvCxnSpPr>
            <p:cNvPr id="1628" name="Google Shape;1628;p28"/>
            <p:cNvCxnSpPr/>
            <p:nvPr/>
          </p:nvCxnSpPr>
          <p:spPr>
            <a:xfrm>
              <a:off x="2354214" y="3130755"/>
              <a:ext cx="0" cy="301866"/>
            </a:xfrm>
            <a:prstGeom prst="straightConnector1">
              <a:avLst/>
            </a:prstGeom>
            <a:noFill/>
            <a:ln cap="flat" cmpd="sng" w="25400">
              <a:solidFill>
                <a:srgbClr val="D9D9D9"/>
              </a:solidFill>
              <a:prstDash val="solid"/>
              <a:round/>
              <a:headEnd len="sm" w="sm" type="none"/>
              <a:tailEnd len="sm" w="sm" type="none"/>
            </a:ln>
          </p:spPr>
        </p:cxnSp>
        <p:pic>
          <p:nvPicPr>
            <p:cNvPr descr="Ein Bild, das Text, Schrift, Grafiken, Logo enthält.&#10;&#10;Automatisch generierte Beschreibung" id="1629" name="Google Shape;1629;p28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1077950" y="3424451"/>
              <a:ext cx="2552528" cy="1434586"/>
            </a:xfrm>
            <a:prstGeom prst="rect">
              <a:avLst/>
            </a:prstGeom>
            <a:noFill/>
            <a:ln cap="flat" cmpd="sng" w="19050">
              <a:solidFill>
                <a:srgbClr val="D9D9D9"/>
              </a:solidFill>
              <a:prstDash val="solid"/>
              <a:round/>
              <a:headEnd len="sm" w="sm" type="none"/>
              <a:tailEnd len="sm" w="sm" type="none"/>
            </a:ln>
          </p:spPr>
        </p:pic>
      </p:grpSp>
      <p:grpSp>
        <p:nvGrpSpPr>
          <p:cNvPr id="1630" name="Google Shape;1630;p28"/>
          <p:cNvGrpSpPr/>
          <p:nvPr/>
        </p:nvGrpSpPr>
        <p:grpSpPr>
          <a:xfrm>
            <a:off x="1057414" y="280487"/>
            <a:ext cx="2542537" cy="1714865"/>
            <a:chOff x="1057414" y="280487"/>
            <a:chExt cx="2542537" cy="1714865"/>
          </a:xfrm>
        </p:grpSpPr>
        <p:cxnSp>
          <p:nvCxnSpPr>
            <p:cNvPr id="1631" name="Google Shape;1631;p28"/>
            <p:cNvCxnSpPr/>
            <p:nvPr/>
          </p:nvCxnSpPr>
          <p:spPr>
            <a:xfrm flipH="1">
              <a:off x="2328683" y="1708674"/>
              <a:ext cx="4818" cy="286678"/>
            </a:xfrm>
            <a:prstGeom prst="straightConnector1">
              <a:avLst/>
            </a:prstGeom>
            <a:noFill/>
            <a:ln cap="flat" cmpd="sng" w="25400">
              <a:solidFill>
                <a:srgbClr val="D9D9D9"/>
              </a:solidFill>
              <a:prstDash val="solid"/>
              <a:round/>
              <a:headEnd len="sm" w="sm" type="none"/>
              <a:tailEnd len="sm" w="sm" type="none"/>
            </a:ln>
          </p:spPr>
        </p:cxnSp>
        <p:pic>
          <p:nvPicPr>
            <p:cNvPr descr="Ein Bild, das Schrift, Grafiken, weiß, Logo enthält.&#10;&#10;Automatisch generierte Beschreibung" id="1632" name="Google Shape;1632;p28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1057414" y="280487"/>
              <a:ext cx="2542537" cy="1430391"/>
            </a:xfrm>
            <a:prstGeom prst="rect">
              <a:avLst/>
            </a:prstGeom>
            <a:noFill/>
            <a:ln cap="flat" cmpd="sng" w="19050">
              <a:solidFill>
                <a:srgbClr val="D9D9D9"/>
              </a:solidFill>
              <a:prstDash val="solid"/>
              <a:round/>
              <a:headEnd len="sm" w="sm" type="none"/>
              <a:tailEnd len="sm" w="sm" type="none"/>
            </a:ln>
          </p:spPr>
        </p:pic>
      </p:grpSp>
      <p:pic>
        <p:nvPicPr>
          <p:cNvPr id="1633" name="Google Shape;1633;p2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819591" y="4892185"/>
            <a:ext cx="1248209" cy="1923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38" name="Shape 1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9" name="Google Shape;1639;p29"/>
          <p:cNvGrpSpPr/>
          <p:nvPr/>
        </p:nvGrpSpPr>
        <p:grpSpPr>
          <a:xfrm>
            <a:off x="668482" y="1290791"/>
            <a:ext cx="3834246" cy="3317459"/>
            <a:chOff x="668482" y="1290791"/>
            <a:chExt cx="3834246" cy="3317459"/>
          </a:xfrm>
        </p:grpSpPr>
        <p:grpSp>
          <p:nvGrpSpPr>
            <p:cNvPr id="1640" name="Google Shape;1640;p29"/>
            <p:cNvGrpSpPr/>
            <p:nvPr/>
          </p:nvGrpSpPr>
          <p:grpSpPr>
            <a:xfrm>
              <a:off x="668482" y="2244084"/>
              <a:ext cx="3834246" cy="2364166"/>
              <a:chOff x="668482" y="2244084"/>
              <a:chExt cx="3834246" cy="2364166"/>
            </a:xfrm>
          </p:grpSpPr>
          <p:grpSp>
            <p:nvGrpSpPr>
              <p:cNvPr id="1641" name="Google Shape;1641;p29"/>
              <p:cNvGrpSpPr/>
              <p:nvPr/>
            </p:nvGrpSpPr>
            <p:grpSpPr>
              <a:xfrm>
                <a:off x="668483" y="2244084"/>
                <a:ext cx="2618101" cy="1468114"/>
                <a:chOff x="668483" y="2244084"/>
                <a:chExt cx="2618101" cy="1468114"/>
              </a:xfrm>
            </p:grpSpPr>
            <p:sp>
              <p:nvSpPr>
                <p:cNvPr id="1642" name="Google Shape;1642;p29"/>
                <p:cNvSpPr txBox="1"/>
                <p:nvPr/>
              </p:nvSpPr>
              <p:spPr>
                <a:xfrm>
                  <a:off x="838717" y="3465977"/>
                  <a:ext cx="2447867" cy="246221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de-DE" sz="1000">
                      <a:solidFill>
                        <a:schemeClr val="dk1"/>
                      </a:solidFill>
                      <a:latin typeface="Century Gothic"/>
                      <a:ea typeface="Century Gothic"/>
                      <a:cs typeface="Century Gothic"/>
                      <a:sym typeface="Century Gothic"/>
                    </a:rPr>
                    <a:t>24 V Operating voltage</a:t>
                  </a:r>
                  <a:endParaRPr sz="1000">
                    <a:solidFill>
                      <a:schemeClr val="dk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  <p:grpSp>
              <p:nvGrpSpPr>
                <p:cNvPr id="1643" name="Google Shape;1643;p29"/>
                <p:cNvGrpSpPr/>
                <p:nvPr/>
              </p:nvGrpSpPr>
              <p:grpSpPr>
                <a:xfrm>
                  <a:off x="668483" y="2244084"/>
                  <a:ext cx="164637" cy="1412346"/>
                  <a:chOff x="668483" y="2244084"/>
                  <a:chExt cx="164637" cy="1412346"/>
                </a:xfrm>
              </p:grpSpPr>
              <p:cxnSp>
                <p:nvCxnSpPr>
                  <p:cNvPr id="1644" name="Google Shape;1644;p29"/>
                  <p:cNvCxnSpPr>
                    <a:stCxn id="1645" idx="2"/>
                  </p:cNvCxnSpPr>
                  <p:nvPr/>
                </p:nvCxnSpPr>
                <p:spPr>
                  <a:xfrm rot="10800000">
                    <a:off x="708620" y="2255463"/>
                    <a:ext cx="124500" cy="0"/>
                  </a:xfrm>
                  <a:prstGeom prst="straightConnector1">
                    <a:avLst/>
                  </a:prstGeom>
                  <a:noFill/>
                  <a:ln cap="flat" cmpd="sng" w="25400">
                    <a:solidFill>
                      <a:srgbClr val="D9D9D9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</p:cxnSp>
              <p:cxnSp>
                <p:nvCxnSpPr>
                  <p:cNvPr id="1646" name="Google Shape;1646;p29"/>
                  <p:cNvCxnSpPr/>
                  <p:nvPr/>
                </p:nvCxnSpPr>
                <p:spPr>
                  <a:xfrm rot="10800000">
                    <a:off x="720438" y="2244084"/>
                    <a:ext cx="0" cy="1360392"/>
                  </a:xfrm>
                  <a:prstGeom prst="straightConnector1">
                    <a:avLst/>
                  </a:prstGeom>
                  <a:noFill/>
                  <a:ln cap="flat" cmpd="sng" w="25400">
                    <a:solidFill>
                      <a:srgbClr val="D9D9D9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</p:cxnSp>
              <p:sp>
                <p:nvSpPr>
                  <p:cNvPr id="1647" name="Google Shape;1647;p29"/>
                  <p:cNvSpPr/>
                  <p:nvPr/>
                </p:nvSpPr>
                <p:spPr>
                  <a:xfrm>
                    <a:off x="668483" y="3552521"/>
                    <a:ext cx="103909" cy="103909"/>
                  </a:xfrm>
                  <a:prstGeom prst="ellipse">
                    <a:avLst/>
                  </a:prstGeom>
                  <a:solidFill>
                    <a:srgbClr val="D8D8D8"/>
                  </a:solidFill>
                  <a:ln cap="flat" cmpd="sng" w="9525">
                    <a:solidFill>
                      <a:srgbClr val="D9D9D9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 sz="1400">
                      <a:solidFill>
                        <a:schemeClr val="lt1"/>
                      </a:solidFill>
                      <a:latin typeface="Century Gothic"/>
                      <a:ea typeface="Century Gothic"/>
                      <a:cs typeface="Century Gothic"/>
                      <a:sym typeface="Century Gothic"/>
                    </a:endParaRPr>
                  </a:p>
                </p:txBody>
              </p:sp>
            </p:grpSp>
          </p:grpSp>
          <p:grpSp>
            <p:nvGrpSpPr>
              <p:cNvPr id="1648" name="Google Shape;1648;p29"/>
              <p:cNvGrpSpPr/>
              <p:nvPr/>
            </p:nvGrpSpPr>
            <p:grpSpPr>
              <a:xfrm>
                <a:off x="668483" y="3656430"/>
                <a:ext cx="2508590" cy="355524"/>
                <a:chOff x="668483" y="3656430"/>
                <a:chExt cx="2508590" cy="355524"/>
              </a:xfrm>
            </p:grpSpPr>
            <p:sp>
              <p:nvSpPr>
                <p:cNvPr id="1649" name="Google Shape;1649;p29"/>
                <p:cNvSpPr txBox="1"/>
                <p:nvPr/>
              </p:nvSpPr>
              <p:spPr>
                <a:xfrm>
                  <a:off x="833119" y="3765733"/>
                  <a:ext cx="2343954" cy="246221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de-DE" sz="1000">
                      <a:solidFill>
                        <a:schemeClr val="dk1"/>
                      </a:solidFill>
                      <a:latin typeface="Century Gothic"/>
                      <a:ea typeface="Century Gothic"/>
                      <a:cs typeface="Century Gothic"/>
                      <a:sym typeface="Century Gothic"/>
                    </a:rPr>
                    <a:t>Detects states of the signal tower</a:t>
                  </a:r>
                  <a:endParaRPr sz="1000">
                    <a:solidFill>
                      <a:schemeClr val="dk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  <p:grpSp>
              <p:nvGrpSpPr>
                <p:cNvPr id="1650" name="Google Shape;1650;p29"/>
                <p:cNvGrpSpPr/>
                <p:nvPr/>
              </p:nvGrpSpPr>
              <p:grpSpPr>
                <a:xfrm>
                  <a:off x="668483" y="3656430"/>
                  <a:ext cx="103909" cy="299756"/>
                  <a:chOff x="668483" y="3656430"/>
                  <a:chExt cx="103909" cy="299756"/>
                </a:xfrm>
              </p:grpSpPr>
              <p:cxnSp>
                <p:nvCxnSpPr>
                  <p:cNvPr id="1651" name="Google Shape;1651;p29"/>
                  <p:cNvCxnSpPr/>
                  <p:nvPr/>
                </p:nvCxnSpPr>
                <p:spPr>
                  <a:xfrm rot="10800000">
                    <a:off x="720437" y="3656430"/>
                    <a:ext cx="0" cy="247802"/>
                  </a:xfrm>
                  <a:prstGeom prst="straightConnector1">
                    <a:avLst/>
                  </a:prstGeom>
                  <a:noFill/>
                  <a:ln cap="flat" cmpd="sng" w="25400">
                    <a:solidFill>
                      <a:srgbClr val="D9D9D9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</p:cxnSp>
              <p:sp>
                <p:nvSpPr>
                  <p:cNvPr id="1652" name="Google Shape;1652;p29"/>
                  <p:cNvSpPr/>
                  <p:nvPr/>
                </p:nvSpPr>
                <p:spPr>
                  <a:xfrm>
                    <a:off x="668483" y="3852277"/>
                    <a:ext cx="103909" cy="103909"/>
                  </a:xfrm>
                  <a:prstGeom prst="ellipse">
                    <a:avLst/>
                  </a:prstGeom>
                  <a:solidFill>
                    <a:srgbClr val="D8D8D8"/>
                  </a:solidFill>
                  <a:ln cap="flat" cmpd="sng" w="9525">
                    <a:solidFill>
                      <a:srgbClr val="D9D9D9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 sz="1400">
                      <a:solidFill>
                        <a:schemeClr val="lt1"/>
                      </a:solidFill>
                      <a:latin typeface="Century Gothic"/>
                      <a:ea typeface="Century Gothic"/>
                      <a:cs typeface="Century Gothic"/>
                      <a:sym typeface="Century Gothic"/>
                    </a:endParaRPr>
                  </a:p>
                </p:txBody>
              </p:sp>
            </p:grpSp>
          </p:grpSp>
          <p:grpSp>
            <p:nvGrpSpPr>
              <p:cNvPr id="1653" name="Google Shape;1653;p29"/>
              <p:cNvGrpSpPr/>
              <p:nvPr/>
            </p:nvGrpSpPr>
            <p:grpSpPr>
              <a:xfrm>
                <a:off x="668482" y="3956186"/>
                <a:ext cx="3702628" cy="347786"/>
                <a:chOff x="668482" y="3956186"/>
                <a:chExt cx="3702628" cy="347786"/>
              </a:xfrm>
            </p:grpSpPr>
            <p:cxnSp>
              <p:nvCxnSpPr>
                <p:cNvPr id="1654" name="Google Shape;1654;p29"/>
                <p:cNvCxnSpPr/>
                <p:nvPr/>
              </p:nvCxnSpPr>
              <p:spPr>
                <a:xfrm rot="10800000">
                  <a:off x="720437" y="3956186"/>
                  <a:ext cx="0" cy="247802"/>
                </a:xfrm>
                <a:prstGeom prst="straightConnector1">
                  <a:avLst/>
                </a:prstGeom>
                <a:noFill/>
                <a:ln cap="flat" cmpd="sng" w="25400">
                  <a:solidFill>
                    <a:srgbClr val="D9D9D9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sp>
              <p:nvSpPr>
                <p:cNvPr id="1655" name="Google Shape;1655;p29"/>
                <p:cNvSpPr/>
                <p:nvPr/>
              </p:nvSpPr>
              <p:spPr>
                <a:xfrm>
                  <a:off x="668482" y="4149095"/>
                  <a:ext cx="103909" cy="103909"/>
                </a:xfrm>
                <a:prstGeom prst="ellipse">
                  <a:avLst/>
                </a:prstGeom>
                <a:solidFill>
                  <a:srgbClr val="D8D8D8"/>
                </a:solidFill>
                <a:ln cap="flat" cmpd="sng" w="9525">
                  <a:solidFill>
                    <a:srgbClr val="D9D9D9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400">
                    <a:solidFill>
                      <a:schemeClr val="lt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  <p:sp>
              <p:nvSpPr>
                <p:cNvPr id="1656" name="Google Shape;1656;p29"/>
                <p:cNvSpPr txBox="1"/>
                <p:nvPr/>
              </p:nvSpPr>
              <p:spPr>
                <a:xfrm>
                  <a:off x="833119" y="4057751"/>
                  <a:ext cx="3537991" cy="246221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de-DE" sz="1000">
                      <a:solidFill>
                        <a:schemeClr val="dk1"/>
                      </a:solidFill>
                      <a:latin typeface="Century Gothic"/>
                      <a:ea typeface="Century Gothic"/>
                      <a:cs typeface="Century Gothic"/>
                      <a:sym typeface="Century Gothic"/>
                    </a:rPr>
                    <a:t>Transmitts the states via encrypted radio (921 MHz)</a:t>
                  </a:r>
                  <a:endParaRPr/>
                </a:p>
              </p:txBody>
            </p:sp>
          </p:grpSp>
          <p:grpSp>
            <p:nvGrpSpPr>
              <p:cNvPr id="1657" name="Google Shape;1657;p29"/>
              <p:cNvGrpSpPr/>
              <p:nvPr/>
            </p:nvGrpSpPr>
            <p:grpSpPr>
              <a:xfrm>
                <a:off x="668482" y="4253004"/>
                <a:ext cx="3834246" cy="355246"/>
                <a:chOff x="668482" y="4253004"/>
                <a:chExt cx="3834246" cy="355246"/>
              </a:xfrm>
            </p:grpSpPr>
            <p:sp>
              <p:nvSpPr>
                <p:cNvPr id="1658" name="Google Shape;1658;p29"/>
                <p:cNvSpPr txBox="1"/>
                <p:nvPr/>
              </p:nvSpPr>
              <p:spPr>
                <a:xfrm>
                  <a:off x="824346" y="4362029"/>
                  <a:ext cx="3678382" cy="246221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de-DE" sz="1000">
                      <a:solidFill>
                        <a:schemeClr val="dk1"/>
                      </a:solidFill>
                      <a:latin typeface="Century Gothic"/>
                      <a:ea typeface="Century Gothic"/>
                      <a:cs typeface="Century Gothic"/>
                      <a:sym typeface="Century Gothic"/>
                    </a:rPr>
                    <a:t>Range of 984 ft (with Repeater functionality 3,000 ft)</a:t>
                  </a:r>
                  <a:endParaRPr/>
                </a:p>
              </p:txBody>
            </p:sp>
            <p:cxnSp>
              <p:nvCxnSpPr>
                <p:cNvPr id="1659" name="Google Shape;1659;p29"/>
                <p:cNvCxnSpPr/>
                <p:nvPr/>
              </p:nvCxnSpPr>
              <p:spPr>
                <a:xfrm rot="10800000">
                  <a:off x="720437" y="4253004"/>
                  <a:ext cx="0" cy="247802"/>
                </a:xfrm>
                <a:prstGeom prst="straightConnector1">
                  <a:avLst/>
                </a:prstGeom>
                <a:noFill/>
                <a:ln cap="flat" cmpd="sng" w="25400">
                  <a:solidFill>
                    <a:srgbClr val="D9D9D9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sp>
              <p:nvSpPr>
                <p:cNvPr id="1660" name="Google Shape;1660;p29"/>
                <p:cNvSpPr/>
                <p:nvPr/>
              </p:nvSpPr>
              <p:spPr>
                <a:xfrm>
                  <a:off x="668482" y="4445913"/>
                  <a:ext cx="103909" cy="103909"/>
                </a:xfrm>
                <a:prstGeom prst="ellipse">
                  <a:avLst/>
                </a:prstGeom>
                <a:solidFill>
                  <a:srgbClr val="D8D8D8"/>
                </a:solidFill>
                <a:ln cap="flat" cmpd="sng" w="9525">
                  <a:solidFill>
                    <a:srgbClr val="D9D9D9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400">
                    <a:solidFill>
                      <a:schemeClr val="lt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</p:grpSp>
        </p:grpSp>
        <p:grpSp>
          <p:nvGrpSpPr>
            <p:cNvPr id="1661" name="Google Shape;1661;p29"/>
            <p:cNvGrpSpPr/>
            <p:nvPr/>
          </p:nvGrpSpPr>
          <p:grpSpPr>
            <a:xfrm>
              <a:off x="833120" y="1290791"/>
              <a:ext cx="1960419" cy="1929343"/>
              <a:chOff x="706580" y="681204"/>
              <a:chExt cx="1960419" cy="1929343"/>
            </a:xfrm>
          </p:grpSpPr>
          <p:sp>
            <p:nvSpPr>
              <p:cNvPr id="1645" name="Google Shape;1645;p29"/>
              <p:cNvSpPr/>
              <p:nvPr/>
            </p:nvSpPr>
            <p:spPr>
              <a:xfrm>
                <a:off x="706580" y="681204"/>
                <a:ext cx="1960419" cy="1929343"/>
              </a:xfrm>
              <a:prstGeom prst="ellipse">
                <a:avLst/>
              </a:prstGeom>
              <a:noFill/>
              <a:ln cap="flat" cmpd="sng" w="19050">
                <a:solidFill>
                  <a:srgbClr val="D8D8D8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grpSp>
            <p:nvGrpSpPr>
              <p:cNvPr id="1662" name="Google Shape;1662;p29"/>
              <p:cNvGrpSpPr/>
              <p:nvPr/>
            </p:nvGrpSpPr>
            <p:grpSpPr>
              <a:xfrm>
                <a:off x="904330" y="928868"/>
                <a:ext cx="1564921" cy="1538205"/>
                <a:chOff x="883549" y="1189436"/>
                <a:chExt cx="1564921" cy="1538205"/>
              </a:xfrm>
            </p:grpSpPr>
            <p:pic>
              <p:nvPicPr>
                <p:cNvPr id="1663" name="Google Shape;1663;p29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 b="0" l="0" r="0" t="0"/>
                <a:stretch/>
              </p:blipFill>
              <p:spPr>
                <a:xfrm>
                  <a:off x="1093348" y="1189436"/>
                  <a:ext cx="1092867" cy="122701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1664" name="Google Shape;1664;p29"/>
                <p:cNvSpPr txBox="1"/>
                <p:nvPr/>
              </p:nvSpPr>
              <p:spPr>
                <a:xfrm>
                  <a:off x="883549" y="2312143"/>
                  <a:ext cx="1564921" cy="41549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b="1" lang="de-DE" sz="1200">
                      <a:solidFill>
                        <a:schemeClr val="dk1"/>
                      </a:solidFill>
                      <a:latin typeface="Century Gothic"/>
                      <a:ea typeface="Century Gothic"/>
                      <a:cs typeface="Century Gothic"/>
                      <a:sym typeface="Century Gothic"/>
                    </a:rPr>
                    <a:t>Transceiver </a:t>
                  </a:r>
                  <a:endParaRPr/>
                </a:p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b="1" lang="de-DE" sz="900">
                      <a:solidFill>
                        <a:schemeClr val="dk1"/>
                      </a:solidFill>
                      <a:latin typeface="Century Gothic"/>
                      <a:ea typeface="Century Gothic"/>
                      <a:cs typeface="Century Gothic"/>
                      <a:sym typeface="Century Gothic"/>
                    </a:rPr>
                    <a:t>(Transmitter)</a:t>
                  </a:r>
                  <a:endParaRPr b="1" sz="1200">
                    <a:solidFill>
                      <a:schemeClr val="dk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</p:grpSp>
        </p:grpSp>
      </p:grpSp>
      <p:grpSp>
        <p:nvGrpSpPr>
          <p:cNvPr id="1665" name="Google Shape;1665;p29"/>
          <p:cNvGrpSpPr/>
          <p:nvPr/>
        </p:nvGrpSpPr>
        <p:grpSpPr>
          <a:xfrm>
            <a:off x="4739583" y="1290791"/>
            <a:ext cx="3708223" cy="3314119"/>
            <a:chOff x="4739583" y="1290791"/>
            <a:chExt cx="3708223" cy="3314119"/>
          </a:xfrm>
        </p:grpSpPr>
        <p:grpSp>
          <p:nvGrpSpPr>
            <p:cNvPr id="1666" name="Google Shape;1666;p29"/>
            <p:cNvGrpSpPr/>
            <p:nvPr/>
          </p:nvGrpSpPr>
          <p:grpSpPr>
            <a:xfrm>
              <a:off x="4739583" y="2244084"/>
              <a:ext cx="3708223" cy="2360826"/>
              <a:chOff x="4739583" y="2244084"/>
              <a:chExt cx="3708223" cy="2360826"/>
            </a:xfrm>
          </p:grpSpPr>
          <p:grpSp>
            <p:nvGrpSpPr>
              <p:cNvPr id="1667" name="Google Shape;1667;p29"/>
              <p:cNvGrpSpPr/>
              <p:nvPr/>
            </p:nvGrpSpPr>
            <p:grpSpPr>
              <a:xfrm>
                <a:off x="6601175" y="2244084"/>
                <a:ext cx="1846631" cy="1475807"/>
                <a:chOff x="6601175" y="2244084"/>
                <a:chExt cx="1846631" cy="1475807"/>
              </a:xfrm>
            </p:grpSpPr>
            <p:cxnSp>
              <p:nvCxnSpPr>
                <p:cNvPr id="1668" name="Google Shape;1668;p29"/>
                <p:cNvCxnSpPr/>
                <p:nvPr/>
              </p:nvCxnSpPr>
              <p:spPr>
                <a:xfrm rot="10800000">
                  <a:off x="8395852" y="2244084"/>
                  <a:ext cx="0" cy="1360392"/>
                </a:xfrm>
                <a:prstGeom prst="straightConnector1">
                  <a:avLst/>
                </a:prstGeom>
                <a:noFill/>
                <a:ln cap="flat" cmpd="sng" w="25400">
                  <a:solidFill>
                    <a:srgbClr val="D9D9D9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sp>
              <p:nvSpPr>
                <p:cNvPr id="1669" name="Google Shape;1669;p29"/>
                <p:cNvSpPr/>
                <p:nvPr/>
              </p:nvSpPr>
              <p:spPr>
                <a:xfrm>
                  <a:off x="8343897" y="3552521"/>
                  <a:ext cx="103909" cy="103909"/>
                </a:xfrm>
                <a:prstGeom prst="ellipse">
                  <a:avLst/>
                </a:prstGeom>
                <a:solidFill>
                  <a:srgbClr val="D8D8D8"/>
                </a:solidFill>
                <a:ln cap="flat" cmpd="sng" w="9525">
                  <a:solidFill>
                    <a:srgbClr val="D9D9D9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400">
                    <a:solidFill>
                      <a:schemeClr val="lt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  <p:cxnSp>
              <p:nvCxnSpPr>
                <p:cNvPr id="1670" name="Google Shape;1670;p29"/>
                <p:cNvCxnSpPr>
                  <a:endCxn id="1671" idx="6"/>
                </p:cNvCxnSpPr>
                <p:nvPr/>
              </p:nvCxnSpPr>
              <p:spPr>
                <a:xfrm rot="10800000">
                  <a:off x="8265704" y="2255463"/>
                  <a:ext cx="142200" cy="0"/>
                </a:xfrm>
                <a:prstGeom prst="straightConnector1">
                  <a:avLst/>
                </a:prstGeom>
                <a:noFill/>
                <a:ln cap="flat" cmpd="sng" w="25400">
                  <a:solidFill>
                    <a:srgbClr val="D9D9D9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sp>
              <p:nvSpPr>
                <p:cNvPr id="1672" name="Google Shape;1672;p29"/>
                <p:cNvSpPr txBox="1"/>
                <p:nvPr/>
              </p:nvSpPr>
              <p:spPr>
                <a:xfrm>
                  <a:off x="6601175" y="3473670"/>
                  <a:ext cx="1676400" cy="246221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de-DE" sz="1000">
                      <a:solidFill>
                        <a:schemeClr val="dk1"/>
                      </a:solidFill>
                      <a:latin typeface="Century Gothic"/>
                      <a:ea typeface="Century Gothic"/>
                      <a:cs typeface="Century Gothic"/>
                      <a:sym typeface="Century Gothic"/>
                    </a:rPr>
                    <a:t>115-230 V power supply</a:t>
                  </a:r>
                  <a:endParaRPr sz="1000">
                    <a:solidFill>
                      <a:schemeClr val="dk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</p:grpSp>
          <p:grpSp>
            <p:nvGrpSpPr>
              <p:cNvPr id="1673" name="Google Shape;1673;p29"/>
              <p:cNvGrpSpPr/>
              <p:nvPr/>
            </p:nvGrpSpPr>
            <p:grpSpPr>
              <a:xfrm>
                <a:off x="5153375" y="3656430"/>
                <a:ext cx="3294431" cy="346721"/>
                <a:chOff x="5153375" y="3656430"/>
                <a:chExt cx="3294431" cy="346721"/>
              </a:xfrm>
            </p:grpSpPr>
            <p:cxnSp>
              <p:nvCxnSpPr>
                <p:cNvPr id="1674" name="Google Shape;1674;p29"/>
                <p:cNvCxnSpPr/>
                <p:nvPr/>
              </p:nvCxnSpPr>
              <p:spPr>
                <a:xfrm rot="10800000">
                  <a:off x="8395851" y="3656430"/>
                  <a:ext cx="0" cy="247802"/>
                </a:xfrm>
                <a:prstGeom prst="straightConnector1">
                  <a:avLst/>
                </a:prstGeom>
                <a:noFill/>
                <a:ln cap="flat" cmpd="sng" w="25400">
                  <a:solidFill>
                    <a:srgbClr val="D9D9D9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sp>
              <p:nvSpPr>
                <p:cNvPr id="1675" name="Google Shape;1675;p29"/>
                <p:cNvSpPr/>
                <p:nvPr/>
              </p:nvSpPr>
              <p:spPr>
                <a:xfrm>
                  <a:off x="8343897" y="3852277"/>
                  <a:ext cx="103909" cy="103909"/>
                </a:xfrm>
                <a:prstGeom prst="ellipse">
                  <a:avLst/>
                </a:prstGeom>
                <a:solidFill>
                  <a:srgbClr val="D8D8D8"/>
                </a:solidFill>
                <a:ln cap="flat" cmpd="sng" w="9525">
                  <a:solidFill>
                    <a:srgbClr val="D9D9D9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400">
                    <a:solidFill>
                      <a:schemeClr val="lt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  <p:sp>
              <p:nvSpPr>
                <p:cNvPr id="1676" name="Google Shape;1676;p29"/>
                <p:cNvSpPr txBox="1"/>
                <p:nvPr/>
              </p:nvSpPr>
              <p:spPr>
                <a:xfrm>
                  <a:off x="5153375" y="3756930"/>
                  <a:ext cx="3124200" cy="246221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de-DE" sz="1000">
                      <a:solidFill>
                        <a:schemeClr val="dk1"/>
                      </a:solidFill>
                      <a:latin typeface="Century Gothic"/>
                      <a:ea typeface="Century Gothic"/>
                      <a:cs typeface="Century Gothic"/>
                      <a:sym typeface="Century Gothic"/>
                    </a:rPr>
                    <a:t>Connection to Azure Cloud via Ethernet</a:t>
                  </a:r>
                  <a:endParaRPr/>
                </a:p>
              </p:txBody>
            </p:sp>
          </p:grpSp>
          <p:grpSp>
            <p:nvGrpSpPr>
              <p:cNvPr id="1677" name="Google Shape;1677;p29"/>
              <p:cNvGrpSpPr/>
              <p:nvPr/>
            </p:nvGrpSpPr>
            <p:grpSpPr>
              <a:xfrm>
                <a:off x="4739583" y="3956186"/>
                <a:ext cx="3708222" cy="360279"/>
                <a:chOff x="4739583" y="3956186"/>
                <a:chExt cx="3708222" cy="360279"/>
              </a:xfrm>
            </p:grpSpPr>
            <p:cxnSp>
              <p:nvCxnSpPr>
                <p:cNvPr id="1678" name="Google Shape;1678;p29"/>
                <p:cNvCxnSpPr/>
                <p:nvPr/>
              </p:nvCxnSpPr>
              <p:spPr>
                <a:xfrm rot="10800000">
                  <a:off x="8395851" y="3956186"/>
                  <a:ext cx="0" cy="247802"/>
                </a:xfrm>
                <a:prstGeom prst="straightConnector1">
                  <a:avLst/>
                </a:prstGeom>
                <a:noFill/>
                <a:ln cap="flat" cmpd="sng" w="25400">
                  <a:solidFill>
                    <a:srgbClr val="D9D9D9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sp>
              <p:nvSpPr>
                <p:cNvPr id="1679" name="Google Shape;1679;p29"/>
                <p:cNvSpPr/>
                <p:nvPr/>
              </p:nvSpPr>
              <p:spPr>
                <a:xfrm>
                  <a:off x="8343896" y="4149095"/>
                  <a:ext cx="103909" cy="103909"/>
                </a:xfrm>
                <a:prstGeom prst="ellipse">
                  <a:avLst/>
                </a:prstGeom>
                <a:solidFill>
                  <a:srgbClr val="D8D8D8"/>
                </a:solidFill>
                <a:ln cap="flat" cmpd="sng" w="9525">
                  <a:solidFill>
                    <a:srgbClr val="D9D9D9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400">
                    <a:solidFill>
                      <a:schemeClr val="lt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  <p:sp>
              <p:nvSpPr>
                <p:cNvPr id="1680" name="Google Shape;1680;p29"/>
                <p:cNvSpPr txBox="1"/>
                <p:nvPr/>
              </p:nvSpPr>
              <p:spPr>
                <a:xfrm>
                  <a:off x="4739583" y="4070244"/>
                  <a:ext cx="3537992" cy="246221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de-DE" sz="1000">
                      <a:solidFill>
                        <a:schemeClr val="dk1"/>
                      </a:solidFill>
                      <a:latin typeface="Century Gothic"/>
                      <a:ea typeface="Century Gothic"/>
                      <a:cs typeface="Century Gothic"/>
                      <a:sym typeface="Century Gothic"/>
                    </a:rPr>
                    <a:t>Receives Data from the Transceiver </a:t>
                  </a:r>
                  <a:endParaRPr/>
                </a:p>
              </p:txBody>
            </p:sp>
          </p:grpSp>
          <p:grpSp>
            <p:nvGrpSpPr>
              <p:cNvPr id="1681" name="Google Shape;1681;p29"/>
              <p:cNvGrpSpPr/>
              <p:nvPr/>
            </p:nvGrpSpPr>
            <p:grpSpPr>
              <a:xfrm>
                <a:off x="5929743" y="4253004"/>
                <a:ext cx="2518062" cy="351906"/>
                <a:chOff x="5929743" y="4253004"/>
                <a:chExt cx="2518062" cy="351906"/>
              </a:xfrm>
            </p:grpSpPr>
            <p:cxnSp>
              <p:nvCxnSpPr>
                <p:cNvPr id="1682" name="Google Shape;1682;p29"/>
                <p:cNvCxnSpPr/>
                <p:nvPr/>
              </p:nvCxnSpPr>
              <p:spPr>
                <a:xfrm rot="10800000">
                  <a:off x="8395851" y="4253004"/>
                  <a:ext cx="0" cy="247802"/>
                </a:xfrm>
                <a:prstGeom prst="straightConnector1">
                  <a:avLst/>
                </a:prstGeom>
                <a:noFill/>
                <a:ln cap="flat" cmpd="sng" w="25400">
                  <a:solidFill>
                    <a:srgbClr val="D9D9D9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sp>
              <p:nvSpPr>
                <p:cNvPr id="1683" name="Google Shape;1683;p29"/>
                <p:cNvSpPr/>
                <p:nvPr/>
              </p:nvSpPr>
              <p:spPr>
                <a:xfrm>
                  <a:off x="8343896" y="4445913"/>
                  <a:ext cx="103909" cy="103909"/>
                </a:xfrm>
                <a:prstGeom prst="ellipse">
                  <a:avLst/>
                </a:prstGeom>
                <a:solidFill>
                  <a:srgbClr val="D8D8D8"/>
                </a:solidFill>
                <a:ln cap="flat" cmpd="sng" w="9525">
                  <a:solidFill>
                    <a:srgbClr val="D9D9D9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400">
                    <a:solidFill>
                      <a:schemeClr val="lt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  <p:sp>
              <p:nvSpPr>
                <p:cNvPr id="1684" name="Google Shape;1684;p29"/>
                <p:cNvSpPr txBox="1"/>
                <p:nvPr/>
              </p:nvSpPr>
              <p:spPr>
                <a:xfrm>
                  <a:off x="5929743" y="4358689"/>
                  <a:ext cx="2362200" cy="246221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de-DE" sz="1000">
                      <a:solidFill>
                        <a:schemeClr val="dk1"/>
                      </a:solidFill>
                      <a:latin typeface="Century Gothic"/>
                      <a:ea typeface="Century Gothic"/>
                      <a:cs typeface="Century Gothic"/>
                      <a:sym typeface="Century Gothic"/>
                    </a:rPr>
                    <a:t>Receives and sends Data</a:t>
                  </a:r>
                  <a:endParaRPr/>
                </a:p>
              </p:txBody>
            </p:sp>
          </p:grpSp>
        </p:grpSp>
        <p:grpSp>
          <p:nvGrpSpPr>
            <p:cNvPr id="1685" name="Google Shape;1685;p29"/>
            <p:cNvGrpSpPr/>
            <p:nvPr/>
          </p:nvGrpSpPr>
          <p:grpSpPr>
            <a:xfrm>
              <a:off x="6273088" y="1290791"/>
              <a:ext cx="2010084" cy="1929343"/>
              <a:chOff x="755484" y="2958917"/>
              <a:chExt cx="2010084" cy="1929343"/>
            </a:xfrm>
          </p:grpSpPr>
          <p:sp>
            <p:nvSpPr>
              <p:cNvPr id="1671" name="Google Shape;1671;p29"/>
              <p:cNvSpPr/>
              <p:nvPr/>
            </p:nvSpPr>
            <p:spPr>
              <a:xfrm>
                <a:off x="787681" y="2958917"/>
                <a:ext cx="1960419" cy="1929343"/>
              </a:xfrm>
              <a:prstGeom prst="ellipse">
                <a:avLst/>
              </a:prstGeom>
              <a:noFill/>
              <a:ln cap="flat" cmpd="sng" w="19050">
                <a:solidFill>
                  <a:srgbClr val="D8D8D8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grpSp>
            <p:nvGrpSpPr>
              <p:cNvPr id="1686" name="Google Shape;1686;p29"/>
              <p:cNvGrpSpPr/>
              <p:nvPr/>
            </p:nvGrpSpPr>
            <p:grpSpPr>
              <a:xfrm>
                <a:off x="755484" y="3170343"/>
                <a:ext cx="2010084" cy="1604237"/>
                <a:chOff x="662449" y="3153912"/>
                <a:chExt cx="2010084" cy="1604237"/>
              </a:xfrm>
            </p:grpSpPr>
            <p:grpSp>
              <p:nvGrpSpPr>
                <p:cNvPr id="1687" name="Google Shape;1687;p29"/>
                <p:cNvGrpSpPr/>
                <p:nvPr/>
              </p:nvGrpSpPr>
              <p:grpSpPr>
                <a:xfrm>
                  <a:off x="707292" y="3153912"/>
                  <a:ext cx="1935129" cy="1437344"/>
                  <a:chOff x="753925" y="3022294"/>
                  <a:chExt cx="1935129" cy="1437344"/>
                </a:xfrm>
              </p:grpSpPr>
              <p:pic>
                <p:nvPicPr>
                  <p:cNvPr descr="Ein Bild, das Screenshot, Design enthält.&#10;&#10;Automatisch generierte Beschreibung" id="1688" name="Google Shape;1688;p29"/>
                  <p:cNvPicPr preferRelativeResize="0"/>
                  <p:nvPr/>
                </p:nvPicPr>
                <p:blipFill rotWithShape="1">
                  <a:blip r:embed="rId4">
                    <a:alphaModFix/>
                  </a:blip>
                  <a:srcRect b="0" l="0" r="0" t="0"/>
                  <a:stretch/>
                </p:blipFill>
                <p:spPr>
                  <a:xfrm>
                    <a:off x="753925" y="3091442"/>
                    <a:ext cx="1935129" cy="1368196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sp>
                <p:nvSpPr>
                  <p:cNvPr id="1689" name="Google Shape;1689;p29"/>
                  <p:cNvSpPr/>
                  <p:nvPr/>
                </p:nvSpPr>
                <p:spPr>
                  <a:xfrm>
                    <a:off x="1675992" y="3022294"/>
                    <a:ext cx="76265" cy="433694"/>
                  </a:xfrm>
                  <a:prstGeom prst="round2SameRect">
                    <a:avLst>
                      <a:gd fmla="val 37215" name="adj1"/>
                      <a:gd fmla="val 0" name="adj2"/>
                    </a:avLst>
                  </a:prstGeom>
                  <a:solidFill>
                    <a:srgbClr val="323232"/>
                  </a:solidFill>
                  <a:ln>
                    <a:noFill/>
                  </a:ln>
                </p:spPr>
                <p:txBody>
                  <a:bodyPr anchorCtr="0" anchor="ctr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 sz="1800">
                      <a:solidFill>
                        <a:schemeClr val="lt1"/>
                      </a:solidFill>
                      <a:latin typeface="Century Gothic"/>
                      <a:ea typeface="Century Gothic"/>
                      <a:cs typeface="Century Gothic"/>
                      <a:sym typeface="Century Gothic"/>
                    </a:endParaRPr>
                  </a:p>
                </p:txBody>
              </p:sp>
            </p:grpSp>
            <p:sp>
              <p:nvSpPr>
                <p:cNvPr id="1690" name="Google Shape;1690;p29"/>
                <p:cNvSpPr txBox="1"/>
                <p:nvPr/>
              </p:nvSpPr>
              <p:spPr>
                <a:xfrm>
                  <a:off x="662449" y="4342651"/>
                  <a:ext cx="2010084" cy="41549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b="1" lang="de-DE" sz="1200">
                      <a:solidFill>
                        <a:schemeClr val="dk1"/>
                      </a:solidFill>
                      <a:latin typeface="Century Gothic"/>
                      <a:ea typeface="Century Gothic"/>
                      <a:cs typeface="Century Gothic"/>
                      <a:sym typeface="Century Gothic"/>
                    </a:rPr>
                    <a:t>Gateway</a:t>
                  </a:r>
                  <a:endParaRPr/>
                </a:p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b="1" lang="de-DE" sz="900">
                      <a:solidFill>
                        <a:schemeClr val="dk1"/>
                      </a:solidFill>
                      <a:latin typeface="Century Gothic"/>
                      <a:ea typeface="Century Gothic"/>
                      <a:cs typeface="Century Gothic"/>
                      <a:sym typeface="Century Gothic"/>
                    </a:rPr>
                    <a:t>(Receiver)</a:t>
                  </a:r>
                  <a:endParaRPr/>
                </a:p>
              </p:txBody>
            </p:sp>
          </p:grpSp>
        </p:grpSp>
      </p:grpSp>
      <p:sp>
        <p:nvSpPr>
          <p:cNvPr id="1691" name="Google Shape;1691;p29"/>
          <p:cNvSpPr/>
          <p:nvPr/>
        </p:nvSpPr>
        <p:spPr>
          <a:xfrm>
            <a:off x="2567927" y="386354"/>
            <a:ext cx="3869601" cy="75399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de-DE" sz="6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Hardware</a:t>
            </a:r>
            <a:endParaRPr/>
          </a:p>
        </p:txBody>
      </p:sp>
      <p:pic>
        <p:nvPicPr>
          <p:cNvPr id="1692" name="Google Shape;1692;p2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819591" y="4892185"/>
            <a:ext cx="1248209" cy="1923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6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6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3"/>
          <p:cNvSpPr txBox="1"/>
          <p:nvPr/>
        </p:nvSpPr>
        <p:spPr>
          <a:xfrm>
            <a:off x="457200" y="122635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entury Gothic"/>
              <a:buNone/>
            </a:pPr>
            <a:r>
              <a:rPr b="1" i="0" lang="de-DE" sz="2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 </a:t>
            </a:r>
            <a:endParaRPr/>
          </a:p>
        </p:txBody>
      </p:sp>
      <p:sp>
        <p:nvSpPr>
          <p:cNvPr id="297" name="Google Shape;297;p3"/>
          <p:cNvSpPr txBox="1"/>
          <p:nvPr/>
        </p:nvSpPr>
        <p:spPr>
          <a:xfrm>
            <a:off x="457200" y="122635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entury Gothic"/>
              <a:buNone/>
            </a:pPr>
            <a:r>
              <a:rPr b="1" i="0" lang="de-DE" sz="2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WERMA at a glance</a:t>
            </a:r>
            <a:endParaRPr b="1" i="0" sz="2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98" name="Google Shape;298;p3"/>
          <p:cNvSpPr txBox="1"/>
          <p:nvPr/>
        </p:nvSpPr>
        <p:spPr>
          <a:xfrm>
            <a:off x="268520" y="3564998"/>
            <a:ext cx="2169539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6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Headquarters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de-DE" sz="16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Germany - South</a:t>
            </a:r>
            <a:endParaRPr/>
          </a:p>
        </p:txBody>
      </p:sp>
      <p:sp>
        <p:nvSpPr>
          <p:cNvPr id="299" name="Google Shape;299;p3"/>
          <p:cNvSpPr txBox="1"/>
          <p:nvPr/>
        </p:nvSpPr>
        <p:spPr>
          <a:xfrm>
            <a:off x="2550886" y="3554853"/>
            <a:ext cx="1920000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de-DE" sz="16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390</a:t>
            </a:r>
            <a:r>
              <a:rPr lang="de-DE" sz="16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Employees</a:t>
            </a:r>
            <a:endParaRPr sz="16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00" name="Google Shape;300;p3"/>
          <p:cNvSpPr txBox="1"/>
          <p:nvPr/>
        </p:nvSpPr>
        <p:spPr>
          <a:xfrm>
            <a:off x="4533608" y="3566919"/>
            <a:ext cx="2169540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de-DE" sz="16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European Market Leader</a:t>
            </a:r>
            <a:endParaRPr/>
          </a:p>
        </p:txBody>
      </p:sp>
      <p:sp>
        <p:nvSpPr>
          <p:cNvPr id="301" name="Google Shape;301;p3"/>
          <p:cNvSpPr txBox="1"/>
          <p:nvPr/>
        </p:nvSpPr>
        <p:spPr>
          <a:xfrm>
            <a:off x="6869951" y="3556380"/>
            <a:ext cx="2169540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de-DE" sz="16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Signalization and Systems</a:t>
            </a:r>
            <a:r>
              <a:rPr lang="de-DE" sz="16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for diverse </a:t>
            </a:r>
            <a:r>
              <a:rPr b="1" lang="de-DE" sz="16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Industries</a:t>
            </a:r>
            <a:endParaRPr/>
          </a:p>
        </p:txBody>
      </p:sp>
      <p:pic>
        <p:nvPicPr>
          <p:cNvPr id="302" name="Google Shape;302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819591" y="4892185"/>
            <a:ext cx="1248209" cy="19235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arkierung Silhouette" id="303" name="Google Shape;303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07160" y="1605010"/>
            <a:ext cx="1738656" cy="173865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andschlag Silhouette" id="304" name="Google Shape;304;p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647868" y="1702421"/>
            <a:ext cx="1738655" cy="173865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05" name="Google Shape;305;p3"/>
          <p:cNvGrpSpPr/>
          <p:nvPr/>
        </p:nvGrpSpPr>
        <p:grpSpPr>
          <a:xfrm>
            <a:off x="4749052" y="1702423"/>
            <a:ext cx="1738653" cy="1738653"/>
            <a:chOff x="4572000" y="2114550"/>
            <a:chExt cx="914400" cy="914400"/>
          </a:xfrm>
        </p:grpSpPr>
        <p:pic>
          <p:nvPicPr>
            <p:cNvPr descr="Menüband Silhouette" id="306" name="Google Shape;306;p3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4572000" y="2114550"/>
              <a:ext cx="914400" cy="914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Stern Silhouette" id="307" name="Google Shape;307;p3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4901219" y="2305061"/>
              <a:ext cx="266689" cy="26668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descr="Benutzernetzwerk Silhouette" id="308" name="Google Shape;308;p3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974222" y="1702424"/>
            <a:ext cx="1738652" cy="17386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97" name="Shape 1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8" name="Google Shape;1698;p30"/>
          <p:cNvSpPr/>
          <p:nvPr/>
        </p:nvSpPr>
        <p:spPr>
          <a:xfrm>
            <a:off x="2567927" y="386354"/>
            <a:ext cx="3869601" cy="75399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de-DE" sz="6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Cloud</a:t>
            </a:r>
            <a:endParaRPr/>
          </a:p>
        </p:txBody>
      </p:sp>
      <p:grpSp>
        <p:nvGrpSpPr>
          <p:cNvPr id="1699" name="Google Shape;1699;p30"/>
          <p:cNvGrpSpPr/>
          <p:nvPr/>
        </p:nvGrpSpPr>
        <p:grpSpPr>
          <a:xfrm>
            <a:off x="1242776" y="2270255"/>
            <a:ext cx="2603731" cy="1197805"/>
            <a:chOff x="1242481" y="2089157"/>
            <a:chExt cx="2603731" cy="1197805"/>
          </a:xfrm>
        </p:grpSpPr>
        <p:grpSp>
          <p:nvGrpSpPr>
            <p:cNvPr id="1700" name="Google Shape;1700;p30"/>
            <p:cNvGrpSpPr/>
            <p:nvPr/>
          </p:nvGrpSpPr>
          <p:grpSpPr>
            <a:xfrm>
              <a:off x="1242481" y="2366000"/>
              <a:ext cx="2603731" cy="253916"/>
              <a:chOff x="1242481" y="2537686"/>
              <a:chExt cx="2603731" cy="253916"/>
            </a:xfrm>
          </p:grpSpPr>
          <p:sp>
            <p:nvSpPr>
              <p:cNvPr id="1701" name="Google Shape;1701;p30"/>
              <p:cNvSpPr txBox="1"/>
              <p:nvPr/>
            </p:nvSpPr>
            <p:spPr>
              <a:xfrm>
                <a:off x="1398345" y="2537686"/>
                <a:ext cx="2447867" cy="25391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de-DE" sz="1050">
                    <a:solidFill>
                      <a:schemeClr val="dk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rPr>
                  <a:t>Web-based SaaS Solution</a:t>
                </a:r>
                <a:endParaRPr/>
              </a:p>
            </p:txBody>
          </p:sp>
          <p:sp>
            <p:nvSpPr>
              <p:cNvPr id="1702" name="Google Shape;1702;p30"/>
              <p:cNvSpPr/>
              <p:nvPr/>
            </p:nvSpPr>
            <p:spPr>
              <a:xfrm>
                <a:off x="1242481" y="2608843"/>
                <a:ext cx="103909" cy="103909"/>
              </a:xfrm>
              <a:prstGeom prst="ellipse">
                <a:avLst/>
              </a:prstGeom>
              <a:solidFill>
                <a:srgbClr val="D8D8D8"/>
              </a:solidFill>
              <a:ln cap="flat" cmpd="sng" w="9525">
                <a:solidFill>
                  <a:srgbClr val="D9D9D9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6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</p:grpSp>
        <p:sp>
          <p:nvSpPr>
            <p:cNvPr id="1703" name="Google Shape;1703;p30"/>
            <p:cNvSpPr txBox="1"/>
            <p:nvPr/>
          </p:nvSpPr>
          <p:spPr>
            <a:xfrm>
              <a:off x="1407117" y="2573283"/>
              <a:ext cx="2343954" cy="2308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-268650" lvl="1" marL="45720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de-DE" sz="900" u="none" cap="none" strike="noStrike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No Installation required</a:t>
              </a:r>
              <a:endParaRPr b="0" i="0" sz="9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cxnSp>
          <p:nvCxnSpPr>
            <p:cNvPr id="1704" name="Google Shape;1704;p30"/>
            <p:cNvCxnSpPr/>
            <p:nvPr/>
          </p:nvCxnSpPr>
          <p:spPr>
            <a:xfrm rot="10800000">
              <a:off x="1292054" y="2437612"/>
              <a:ext cx="0" cy="730519"/>
            </a:xfrm>
            <a:prstGeom prst="straightConnector1">
              <a:avLst/>
            </a:prstGeom>
            <a:noFill/>
            <a:ln cap="flat" cmpd="sng" w="25400">
              <a:solidFill>
                <a:srgbClr val="D9D9D9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1705" name="Google Shape;1705;p30"/>
            <p:cNvSpPr/>
            <p:nvPr/>
          </p:nvSpPr>
          <p:spPr>
            <a:xfrm>
              <a:off x="1568722" y="2654889"/>
              <a:ext cx="64844" cy="64844"/>
            </a:xfrm>
            <a:prstGeom prst="ellipse">
              <a:avLst/>
            </a:prstGeom>
            <a:solidFill>
              <a:srgbClr val="D8D8D8"/>
            </a:solidFill>
            <a:ln cap="flat" cmpd="sng" w="9525">
              <a:solidFill>
                <a:srgbClr val="D9D9D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2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cxnSp>
          <p:nvCxnSpPr>
            <p:cNvPr id="1706" name="Google Shape;1706;p30"/>
            <p:cNvCxnSpPr>
              <a:stCxn id="1705" idx="2"/>
            </p:cNvCxnSpPr>
            <p:nvPr/>
          </p:nvCxnSpPr>
          <p:spPr>
            <a:xfrm rot="10800000">
              <a:off x="1283722" y="2685511"/>
              <a:ext cx="285000" cy="1800"/>
            </a:xfrm>
            <a:prstGeom prst="straightConnector1">
              <a:avLst/>
            </a:prstGeom>
            <a:noFill/>
            <a:ln cap="flat" cmpd="sng" w="9525">
              <a:solidFill>
                <a:srgbClr val="D9D9D9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1707" name="Google Shape;1707;p30"/>
            <p:cNvSpPr txBox="1"/>
            <p:nvPr/>
          </p:nvSpPr>
          <p:spPr>
            <a:xfrm>
              <a:off x="1407117" y="2731514"/>
              <a:ext cx="2343954" cy="2308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-268650" lvl="1" marL="45720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de-DE" sz="900" u="none" cap="none" strike="noStrike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No Updates have to be installed</a:t>
              </a:r>
              <a:endParaRPr b="0" i="0" sz="9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708" name="Google Shape;1708;p30"/>
            <p:cNvSpPr txBox="1"/>
            <p:nvPr/>
          </p:nvSpPr>
          <p:spPr>
            <a:xfrm>
              <a:off x="1407116" y="3056130"/>
              <a:ext cx="2343954" cy="2308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-268650" lvl="1" marL="45720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de-DE" sz="900" u="none" cap="none" strike="noStrike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No Software project required</a:t>
              </a:r>
              <a:endParaRPr b="0" i="0" sz="9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709" name="Google Shape;1709;p30"/>
            <p:cNvSpPr txBox="1"/>
            <p:nvPr/>
          </p:nvSpPr>
          <p:spPr>
            <a:xfrm>
              <a:off x="1407117" y="2896275"/>
              <a:ext cx="2343954" cy="2308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-268650" lvl="1" marL="45720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de-DE" sz="900" u="none" cap="none" strike="noStrike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No Maintenance required</a:t>
              </a:r>
              <a:endParaRPr b="0" i="0" sz="9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cxnSp>
          <p:nvCxnSpPr>
            <p:cNvPr id="1710" name="Google Shape;1710;p30"/>
            <p:cNvCxnSpPr>
              <a:stCxn id="1702" idx="0"/>
            </p:cNvCxnSpPr>
            <p:nvPr/>
          </p:nvCxnSpPr>
          <p:spPr>
            <a:xfrm rot="10800000">
              <a:off x="1294436" y="2089157"/>
              <a:ext cx="0" cy="348000"/>
            </a:xfrm>
            <a:prstGeom prst="straightConnector1">
              <a:avLst/>
            </a:prstGeom>
            <a:noFill/>
            <a:ln cap="flat" cmpd="sng" w="25400">
              <a:solidFill>
                <a:srgbClr val="D9D9D9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1711" name="Google Shape;1711;p30"/>
            <p:cNvSpPr/>
            <p:nvPr/>
          </p:nvSpPr>
          <p:spPr>
            <a:xfrm>
              <a:off x="1568722" y="2814176"/>
              <a:ext cx="64844" cy="64844"/>
            </a:xfrm>
            <a:prstGeom prst="ellipse">
              <a:avLst/>
            </a:prstGeom>
            <a:solidFill>
              <a:srgbClr val="D8D8D8"/>
            </a:solidFill>
            <a:ln cap="flat" cmpd="sng" w="9525">
              <a:solidFill>
                <a:srgbClr val="D9D9D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2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cxnSp>
          <p:nvCxnSpPr>
            <p:cNvPr id="1712" name="Google Shape;1712;p30"/>
            <p:cNvCxnSpPr>
              <a:stCxn id="1711" idx="2"/>
            </p:cNvCxnSpPr>
            <p:nvPr/>
          </p:nvCxnSpPr>
          <p:spPr>
            <a:xfrm rot="10800000">
              <a:off x="1283722" y="2844798"/>
              <a:ext cx="285000" cy="1800"/>
            </a:xfrm>
            <a:prstGeom prst="straightConnector1">
              <a:avLst/>
            </a:prstGeom>
            <a:noFill/>
            <a:ln cap="flat" cmpd="sng" w="9525">
              <a:solidFill>
                <a:srgbClr val="D9D9D9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1713" name="Google Shape;1713;p30"/>
            <p:cNvSpPr/>
            <p:nvPr/>
          </p:nvSpPr>
          <p:spPr>
            <a:xfrm>
              <a:off x="1568722" y="2978530"/>
              <a:ext cx="64844" cy="64844"/>
            </a:xfrm>
            <a:prstGeom prst="ellipse">
              <a:avLst/>
            </a:prstGeom>
            <a:solidFill>
              <a:srgbClr val="D8D8D8"/>
            </a:solidFill>
            <a:ln cap="flat" cmpd="sng" w="9525">
              <a:solidFill>
                <a:srgbClr val="D9D9D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2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cxnSp>
          <p:nvCxnSpPr>
            <p:cNvPr id="1714" name="Google Shape;1714;p30"/>
            <p:cNvCxnSpPr>
              <a:stCxn id="1713" idx="2"/>
            </p:cNvCxnSpPr>
            <p:nvPr/>
          </p:nvCxnSpPr>
          <p:spPr>
            <a:xfrm rot="10800000">
              <a:off x="1283722" y="3009152"/>
              <a:ext cx="285000" cy="1800"/>
            </a:xfrm>
            <a:prstGeom prst="straightConnector1">
              <a:avLst/>
            </a:prstGeom>
            <a:noFill/>
            <a:ln cap="flat" cmpd="sng" w="9525">
              <a:solidFill>
                <a:srgbClr val="D9D9D9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1715" name="Google Shape;1715;p30"/>
            <p:cNvSpPr/>
            <p:nvPr/>
          </p:nvSpPr>
          <p:spPr>
            <a:xfrm>
              <a:off x="1568722" y="3137606"/>
              <a:ext cx="64844" cy="64844"/>
            </a:xfrm>
            <a:prstGeom prst="ellipse">
              <a:avLst/>
            </a:prstGeom>
            <a:solidFill>
              <a:srgbClr val="D8D8D8"/>
            </a:solidFill>
            <a:ln cap="flat" cmpd="sng" w="9525">
              <a:solidFill>
                <a:srgbClr val="D9D9D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2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cxnSp>
          <p:nvCxnSpPr>
            <p:cNvPr id="1716" name="Google Shape;1716;p30"/>
            <p:cNvCxnSpPr>
              <a:stCxn id="1715" idx="2"/>
            </p:cNvCxnSpPr>
            <p:nvPr/>
          </p:nvCxnSpPr>
          <p:spPr>
            <a:xfrm rot="10800000">
              <a:off x="1283722" y="3168228"/>
              <a:ext cx="285000" cy="1800"/>
            </a:xfrm>
            <a:prstGeom prst="straightConnector1">
              <a:avLst/>
            </a:prstGeom>
            <a:noFill/>
            <a:ln cap="flat" cmpd="sng" w="9525">
              <a:solidFill>
                <a:srgbClr val="D9D9D9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grpSp>
        <p:nvGrpSpPr>
          <p:cNvPr id="1717" name="Google Shape;1717;p30"/>
          <p:cNvGrpSpPr/>
          <p:nvPr/>
        </p:nvGrpSpPr>
        <p:grpSpPr>
          <a:xfrm>
            <a:off x="1242481" y="3345931"/>
            <a:ext cx="3713796" cy="1797709"/>
            <a:chOff x="1240099" y="3154433"/>
            <a:chExt cx="3713796" cy="1797709"/>
          </a:xfrm>
        </p:grpSpPr>
        <p:grpSp>
          <p:nvGrpSpPr>
            <p:cNvPr id="1718" name="Google Shape;1718;p30"/>
            <p:cNvGrpSpPr/>
            <p:nvPr/>
          </p:nvGrpSpPr>
          <p:grpSpPr>
            <a:xfrm>
              <a:off x="1240099" y="3437222"/>
              <a:ext cx="3475569" cy="253916"/>
              <a:chOff x="1242481" y="3273805"/>
              <a:chExt cx="3475569" cy="253916"/>
            </a:xfrm>
          </p:grpSpPr>
          <p:sp>
            <p:nvSpPr>
              <p:cNvPr id="1719" name="Google Shape;1719;p30"/>
              <p:cNvSpPr txBox="1"/>
              <p:nvPr/>
            </p:nvSpPr>
            <p:spPr>
              <a:xfrm>
                <a:off x="1398345" y="3273805"/>
                <a:ext cx="3319705" cy="25391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de-DE" sz="1050">
                    <a:solidFill>
                      <a:schemeClr val="dk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rPr>
                  <a:t>Data Availability</a:t>
                </a:r>
                <a:endParaRPr b="1" sz="105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1720" name="Google Shape;1720;p30"/>
              <p:cNvSpPr/>
              <p:nvPr/>
            </p:nvSpPr>
            <p:spPr>
              <a:xfrm>
                <a:off x="1242481" y="3349516"/>
                <a:ext cx="103909" cy="103909"/>
              </a:xfrm>
              <a:prstGeom prst="ellipse">
                <a:avLst/>
              </a:prstGeom>
              <a:solidFill>
                <a:srgbClr val="D8D8D8"/>
              </a:solidFill>
              <a:ln cap="flat" cmpd="sng" w="9525">
                <a:solidFill>
                  <a:srgbClr val="D9D9D9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6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</p:grpSp>
        <p:grpSp>
          <p:nvGrpSpPr>
            <p:cNvPr id="1721" name="Google Shape;1721;p30"/>
            <p:cNvGrpSpPr/>
            <p:nvPr/>
          </p:nvGrpSpPr>
          <p:grpSpPr>
            <a:xfrm>
              <a:off x="1292054" y="3616842"/>
              <a:ext cx="2456636" cy="1335300"/>
              <a:chOff x="1294436" y="3453425"/>
              <a:chExt cx="2456636" cy="1335300"/>
            </a:xfrm>
          </p:grpSpPr>
          <p:cxnSp>
            <p:nvCxnSpPr>
              <p:cNvPr id="1722" name="Google Shape;1722;p30"/>
              <p:cNvCxnSpPr>
                <a:endCxn id="1720" idx="4"/>
              </p:cNvCxnSpPr>
              <p:nvPr/>
            </p:nvCxnSpPr>
            <p:spPr>
              <a:xfrm rot="10800000">
                <a:off x="1294436" y="3453425"/>
                <a:ext cx="0" cy="1335300"/>
              </a:xfrm>
              <a:prstGeom prst="straightConnector1">
                <a:avLst/>
              </a:prstGeom>
              <a:noFill/>
              <a:ln cap="flat" cmpd="sng" w="25400">
                <a:solidFill>
                  <a:srgbClr val="D9D9D9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sp>
            <p:nvSpPr>
              <p:cNvPr id="1723" name="Google Shape;1723;p30"/>
              <p:cNvSpPr txBox="1"/>
              <p:nvPr/>
            </p:nvSpPr>
            <p:spPr>
              <a:xfrm>
                <a:off x="1407117" y="3521391"/>
                <a:ext cx="2343954" cy="2308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-268650" lvl="1" marL="45720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0" i="0" lang="de-DE" sz="900" u="none" cap="none" strike="noStrike">
                    <a:solidFill>
                      <a:schemeClr val="dk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rPr>
                  <a:t>Anytime and anywhere available</a:t>
                </a:r>
                <a:endParaRPr b="0" i="0" sz="900" u="none" cap="none" strike="noStrike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</p:grpSp>
        <p:sp>
          <p:nvSpPr>
            <p:cNvPr id="1724" name="Google Shape;1724;p30"/>
            <p:cNvSpPr txBox="1"/>
            <p:nvPr/>
          </p:nvSpPr>
          <p:spPr>
            <a:xfrm>
              <a:off x="1404734" y="3864906"/>
              <a:ext cx="3549161" cy="2308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-268650" lvl="1" marL="45720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de-DE" sz="900" u="none" cap="none" strike="noStrike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Only mobile device with internet connection necessary</a:t>
              </a:r>
              <a:endParaRPr b="0" i="0" sz="9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cxnSp>
          <p:nvCxnSpPr>
            <p:cNvPr id="1725" name="Google Shape;1725;p30"/>
            <p:cNvCxnSpPr>
              <a:stCxn id="1720" idx="0"/>
            </p:cNvCxnSpPr>
            <p:nvPr/>
          </p:nvCxnSpPr>
          <p:spPr>
            <a:xfrm rot="10800000">
              <a:off x="1289654" y="3154433"/>
              <a:ext cx="2400" cy="358500"/>
            </a:xfrm>
            <a:prstGeom prst="straightConnector1">
              <a:avLst/>
            </a:prstGeom>
            <a:noFill/>
            <a:ln cap="flat" cmpd="sng" w="25400">
              <a:solidFill>
                <a:srgbClr val="D9D9D9"/>
              </a:solidFill>
              <a:prstDash val="solid"/>
              <a:round/>
              <a:headEnd len="sm" w="sm" type="none"/>
              <a:tailEnd len="sm" w="sm" type="none"/>
            </a:ln>
          </p:spPr>
        </p:cxnSp>
        <p:grpSp>
          <p:nvGrpSpPr>
            <p:cNvPr id="1726" name="Google Shape;1726;p30"/>
            <p:cNvGrpSpPr/>
            <p:nvPr/>
          </p:nvGrpSpPr>
          <p:grpSpPr>
            <a:xfrm>
              <a:off x="1283722" y="3760214"/>
              <a:ext cx="349844" cy="64844"/>
              <a:chOff x="572061" y="2141110"/>
              <a:chExt cx="349844" cy="64844"/>
            </a:xfrm>
          </p:grpSpPr>
          <p:sp>
            <p:nvSpPr>
              <p:cNvPr id="1727" name="Google Shape;1727;p30"/>
              <p:cNvSpPr/>
              <p:nvPr/>
            </p:nvSpPr>
            <p:spPr>
              <a:xfrm>
                <a:off x="857061" y="2141110"/>
                <a:ext cx="64844" cy="64844"/>
              </a:xfrm>
              <a:prstGeom prst="ellipse">
                <a:avLst/>
              </a:prstGeom>
              <a:solidFill>
                <a:srgbClr val="D8D8D8"/>
              </a:solidFill>
              <a:ln cap="flat" cmpd="sng" w="9525">
                <a:solidFill>
                  <a:srgbClr val="D9D9D9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2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cxnSp>
            <p:nvCxnSpPr>
              <p:cNvPr id="1728" name="Google Shape;1728;p30"/>
              <p:cNvCxnSpPr>
                <a:stCxn id="1727" idx="2"/>
              </p:cNvCxnSpPr>
              <p:nvPr/>
            </p:nvCxnSpPr>
            <p:spPr>
              <a:xfrm rot="10800000">
                <a:off x="572061" y="2171732"/>
                <a:ext cx="285000" cy="18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D9D9D9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</p:grpSp>
        <p:grpSp>
          <p:nvGrpSpPr>
            <p:cNvPr id="1729" name="Google Shape;1729;p30"/>
            <p:cNvGrpSpPr/>
            <p:nvPr/>
          </p:nvGrpSpPr>
          <p:grpSpPr>
            <a:xfrm>
              <a:off x="1283722" y="3941677"/>
              <a:ext cx="349844" cy="64844"/>
              <a:chOff x="572061" y="2141110"/>
              <a:chExt cx="349844" cy="64844"/>
            </a:xfrm>
          </p:grpSpPr>
          <p:sp>
            <p:nvSpPr>
              <p:cNvPr id="1730" name="Google Shape;1730;p30"/>
              <p:cNvSpPr/>
              <p:nvPr/>
            </p:nvSpPr>
            <p:spPr>
              <a:xfrm>
                <a:off x="857061" y="2141110"/>
                <a:ext cx="64844" cy="64844"/>
              </a:xfrm>
              <a:prstGeom prst="ellipse">
                <a:avLst/>
              </a:prstGeom>
              <a:solidFill>
                <a:srgbClr val="D8D8D8"/>
              </a:solidFill>
              <a:ln cap="flat" cmpd="sng" w="9525">
                <a:solidFill>
                  <a:srgbClr val="D9D9D9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2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cxnSp>
            <p:nvCxnSpPr>
              <p:cNvPr id="1731" name="Google Shape;1731;p30"/>
              <p:cNvCxnSpPr>
                <a:stCxn id="1730" idx="2"/>
              </p:cNvCxnSpPr>
              <p:nvPr/>
            </p:nvCxnSpPr>
            <p:spPr>
              <a:xfrm rot="10800000">
                <a:off x="572061" y="2171732"/>
                <a:ext cx="285000" cy="18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D9D9D9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</p:grpSp>
      </p:grpSp>
      <p:pic>
        <p:nvPicPr>
          <p:cNvPr descr="Cloud computing - Kostenlose multimedia Icons" id="1732" name="Google Shape;1732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97790" y="1569717"/>
            <a:ext cx="2754482" cy="275448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33" name="Google Shape;1733;p30"/>
          <p:cNvGrpSpPr/>
          <p:nvPr/>
        </p:nvGrpSpPr>
        <p:grpSpPr>
          <a:xfrm>
            <a:off x="1242481" y="-103"/>
            <a:ext cx="4593169" cy="2387955"/>
            <a:chOff x="1242481" y="-103"/>
            <a:chExt cx="4593169" cy="2387955"/>
          </a:xfrm>
        </p:grpSpPr>
        <p:grpSp>
          <p:nvGrpSpPr>
            <p:cNvPr id="1734" name="Google Shape;1734;p30"/>
            <p:cNvGrpSpPr/>
            <p:nvPr/>
          </p:nvGrpSpPr>
          <p:grpSpPr>
            <a:xfrm>
              <a:off x="1242481" y="-103"/>
              <a:ext cx="2655682" cy="2271955"/>
              <a:chOff x="1242481" y="-103"/>
              <a:chExt cx="2655682" cy="2271955"/>
            </a:xfrm>
          </p:grpSpPr>
          <p:grpSp>
            <p:nvGrpSpPr>
              <p:cNvPr id="1735" name="Google Shape;1735;p30"/>
              <p:cNvGrpSpPr/>
              <p:nvPr/>
            </p:nvGrpSpPr>
            <p:grpSpPr>
              <a:xfrm>
                <a:off x="1242481" y="-103"/>
                <a:ext cx="2655682" cy="2271955"/>
                <a:chOff x="1242481" y="-103"/>
                <a:chExt cx="2655682" cy="2271955"/>
              </a:xfrm>
            </p:grpSpPr>
            <p:grpSp>
              <p:nvGrpSpPr>
                <p:cNvPr id="1736" name="Google Shape;1736;p30"/>
                <p:cNvGrpSpPr/>
                <p:nvPr/>
              </p:nvGrpSpPr>
              <p:grpSpPr>
                <a:xfrm>
                  <a:off x="1242481" y="1781240"/>
                  <a:ext cx="2655682" cy="490612"/>
                  <a:chOff x="1242481" y="1781240"/>
                  <a:chExt cx="2655682" cy="490612"/>
                </a:xfrm>
              </p:grpSpPr>
              <p:grpSp>
                <p:nvGrpSpPr>
                  <p:cNvPr id="1737" name="Google Shape;1737;p30"/>
                  <p:cNvGrpSpPr/>
                  <p:nvPr/>
                </p:nvGrpSpPr>
                <p:grpSpPr>
                  <a:xfrm>
                    <a:off x="1242481" y="1781240"/>
                    <a:ext cx="2603731" cy="253916"/>
                    <a:chOff x="1242481" y="1781240"/>
                    <a:chExt cx="2603731" cy="253916"/>
                  </a:xfrm>
                </p:grpSpPr>
                <p:sp>
                  <p:nvSpPr>
                    <p:cNvPr id="1738" name="Google Shape;1738;p30"/>
                    <p:cNvSpPr txBox="1"/>
                    <p:nvPr/>
                  </p:nvSpPr>
                  <p:spPr>
                    <a:xfrm>
                      <a:off x="1398345" y="1781240"/>
                      <a:ext cx="2447867" cy="25391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txBody>
                    <a:bodyPr anchorCtr="0" anchor="t" bIns="45700" lIns="91425" spcFirstLastPara="1" rIns="91425" wrap="square" tIns="45700">
                      <a:spAutoFit/>
                    </a:bodyPr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de-DE" sz="1050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Microsoft Azure Cloud</a:t>
                      </a:r>
                      <a:endParaRPr/>
                    </a:p>
                  </p:txBody>
                </p:sp>
                <p:sp>
                  <p:nvSpPr>
                    <p:cNvPr id="1739" name="Google Shape;1739;p30"/>
                    <p:cNvSpPr/>
                    <p:nvPr/>
                  </p:nvSpPr>
                  <p:spPr>
                    <a:xfrm>
                      <a:off x="1242481" y="1852397"/>
                      <a:ext cx="103909" cy="103909"/>
                    </a:xfrm>
                    <a:prstGeom prst="ellipse">
                      <a:avLst/>
                    </a:prstGeom>
                    <a:solidFill>
                      <a:srgbClr val="D8D8D8"/>
                    </a:solidFill>
                    <a:ln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45700" lIns="91425" spcFirstLastPara="1" rIns="91425" wrap="square" tIns="45700"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600">
                        <a:solidFill>
                          <a:schemeClr val="lt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p:txBody>
                </p:sp>
              </p:grpSp>
              <p:grpSp>
                <p:nvGrpSpPr>
                  <p:cNvPr id="1740" name="Google Shape;1740;p30"/>
                  <p:cNvGrpSpPr/>
                  <p:nvPr/>
                </p:nvGrpSpPr>
                <p:grpSpPr>
                  <a:xfrm>
                    <a:off x="1292054" y="1873776"/>
                    <a:ext cx="2606109" cy="398076"/>
                    <a:chOff x="1292054" y="1873776"/>
                    <a:chExt cx="2606109" cy="398076"/>
                  </a:xfrm>
                </p:grpSpPr>
                <p:sp>
                  <p:nvSpPr>
                    <p:cNvPr id="1741" name="Google Shape;1741;p30"/>
                    <p:cNvSpPr txBox="1"/>
                    <p:nvPr/>
                  </p:nvSpPr>
                  <p:spPr>
                    <a:xfrm>
                      <a:off x="1407116" y="2009447"/>
                      <a:ext cx="2491047" cy="23083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txBody>
                    <a:bodyPr anchorCtr="0" anchor="t" bIns="45700" lIns="91425" spcFirstLastPara="1" rIns="91425" wrap="square" tIns="45700">
                      <a:spAutoFit/>
                    </a:bodyPr>
                    <a:lstStyle/>
                    <a:p>
                      <a:pPr indent="-268650" lvl="1" marL="45720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de-DE" sz="900" u="none" cap="none" strike="noStrike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Easy login to Microsoft Account</a:t>
                      </a:r>
                      <a:endParaRPr/>
                    </a:p>
                  </p:txBody>
                </p:sp>
                <p:cxnSp>
                  <p:nvCxnSpPr>
                    <p:cNvPr id="1742" name="Google Shape;1742;p30"/>
                    <p:cNvCxnSpPr/>
                    <p:nvPr/>
                  </p:nvCxnSpPr>
                  <p:spPr>
                    <a:xfrm rot="10800000">
                      <a:off x="1292054" y="1873776"/>
                      <a:ext cx="2381" cy="398076"/>
                    </a:xfrm>
                    <a:prstGeom prst="straightConnector1">
                      <a:avLst/>
                    </a:prstGeom>
                    <a:noFill/>
                    <a:ln cap="flat" cmpd="sng" w="25400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</p:cxnSp>
              </p:grpSp>
            </p:grpSp>
            <p:cxnSp>
              <p:nvCxnSpPr>
                <p:cNvPr id="1743" name="Google Shape;1743;p30"/>
                <p:cNvCxnSpPr>
                  <a:endCxn id="1739" idx="0"/>
                </p:cNvCxnSpPr>
                <p:nvPr/>
              </p:nvCxnSpPr>
              <p:spPr>
                <a:xfrm>
                  <a:off x="1294436" y="-103"/>
                  <a:ext cx="0" cy="1852500"/>
                </a:xfrm>
                <a:prstGeom prst="straightConnector1">
                  <a:avLst/>
                </a:prstGeom>
                <a:noFill/>
                <a:ln cap="flat" cmpd="sng" w="25400">
                  <a:solidFill>
                    <a:srgbClr val="D9D9D9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</p:grpSp>
          <p:grpSp>
            <p:nvGrpSpPr>
              <p:cNvPr id="1744" name="Google Shape;1744;p30"/>
              <p:cNvGrpSpPr/>
              <p:nvPr/>
            </p:nvGrpSpPr>
            <p:grpSpPr>
              <a:xfrm>
                <a:off x="1283722" y="2093754"/>
                <a:ext cx="349844" cy="64844"/>
                <a:chOff x="572061" y="2141110"/>
                <a:chExt cx="349844" cy="64844"/>
              </a:xfrm>
            </p:grpSpPr>
            <p:sp>
              <p:nvSpPr>
                <p:cNvPr id="1745" name="Google Shape;1745;p30"/>
                <p:cNvSpPr/>
                <p:nvPr/>
              </p:nvSpPr>
              <p:spPr>
                <a:xfrm>
                  <a:off x="857061" y="2141110"/>
                  <a:ext cx="64844" cy="64844"/>
                </a:xfrm>
                <a:prstGeom prst="ellipse">
                  <a:avLst/>
                </a:prstGeom>
                <a:solidFill>
                  <a:srgbClr val="D8D8D8"/>
                </a:solidFill>
                <a:ln cap="flat" cmpd="sng" w="9525">
                  <a:solidFill>
                    <a:srgbClr val="D9D9D9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200">
                    <a:solidFill>
                      <a:schemeClr val="lt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  <p:cxnSp>
              <p:nvCxnSpPr>
                <p:cNvPr id="1746" name="Google Shape;1746;p30"/>
                <p:cNvCxnSpPr>
                  <a:stCxn id="1745" idx="2"/>
                </p:cNvCxnSpPr>
                <p:nvPr/>
              </p:nvCxnSpPr>
              <p:spPr>
                <a:xfrm rot="10800000">
                  <a:off x="572061" y="2171732"/>
                  <a:ext cx="285000" cy="180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rgbClr val="D9D9D9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</p:grpSp>
        </p:grpSp>
        <p:sp>
          <p:nvSpPr>
            <p:cNvPr id="1747" name="Google Shape;1747;p30"/>
            <p:cNvSpPr txBox="1"/>
            <p:nvPr/>
          </p:nvSpPr>
          <p:spPr>
            <a:xfrm>
              <a:off x="1407116" y="2157020"/>
              <a:ext cx="4428534" cy="2308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-268650" lvl="1" marL="45720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de-DE" sz="900" u="none" cap="none" strike="noStrike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High Data Security due to Microsoft servers</a:t>
              </a:r>
              <a:endParaRPr b="0" i="0" sz="9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748" name="Google Shape;1748;p30"/>
            <p:cNvSpPr/>
            <p:nvPr/>
          </p:nvSpPr>
          <p:spPr>
            <a:xfrm>
              <a:off x="1568722" y="2241327"/>
              <a:ext cx="64844" cy="64844"/>
            </a:xfrm>
            <a:prstGeom prst="ellipse">
              <a:avLst/>
            </a:prstGeom>
            <a:solidFill>
              <a:srgbClr val="D8D8D8"/>
            </a:solidFill>
            <a:ln cap="flat" cmpd="sng" w="9525">
              <a:solidFill>
                <a:srgbClr val="D9D9D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2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cxnSp>
          <p:nvCxnSpPr>
            <p:cNvPr id="1749" name="Google Shape;1749;p30"/>
            <p:cNvCxnSpPr>
              <a:stCxn id="1748" idx="2"/>
            </p:cNvCxnSpPr>
            <p:nvPr/>
          </p:nvCxnSpPr>
          <p:spPr>
            <a:xfrm rot="10800000">
              <a:off x="1283722" y="2271949"/>
              <a:ext cx="285000" cy="1800"/>
            </a:xfrm>
            <a:prstGeom prst="straightConnector1">
              <a:avLst/>
            </a:prstGeom>
            <a:noFill/>
            <a:ln cap="flat" cmpd="sng" w="9525">
              <a:solidFill>
                <a:srgbClr val="D9D9D9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pic>
        <p:nvPicPr>
          <p:cNvPr id="1750" name="Google Shape;1750;p3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819591" y="4892185"/>
            <a:ext cx="1248209" cy="1923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7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55" name="Shape 1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56" name="Google Shape;1756;p31"/>
          <p:cNvGrpSpPr/>
          <p:nvPr/>
        </p:nvGrpSpPr>
        <p:grpSpPr>
          <a:xfrm>
            <a:off x="5158944" y="1620071"/>
            <a:ext cx="3278181" cy="2566257"/>
            <a:chOff x="1700217" y="2190889"/>
            <a:chExt cx="3278181" cy="2566257"/>
          </a:xfrm>
        </p:grpSpPr>
        <p:grpSp>
          <p:nvGrpSpPr>
            <p:cNvPr id="1757" name="Google Shape;1757;p31"/>
            <p:cNvGrpSpPr/>
            <p:nvPr/>
          </p:nvGrpSpPr>
          <p:grpSpPr>
            <a:xfrm>
              <a:off x="1700217" y="2190889"/>
              <a:ext cx="3278181" cy="2566257"/>
              <a:chOff x="1700217" y="2190889"/>
              <a:chExt cx="3278181" cy="2566257"/>
            </a:xfrm>
          </p:grpSpPr>
          <p:pic>
            <p:nvPicPr>
              <p:cNvPr descr="Konfigurieren des Mac Studio - Apple Support (DE)" id="1758" name="Google Shape;1758;p31"/>
              <p:cNvPicPr preferRelativeResize="0"/>
              <p:nvPr/>
            </p:nvPicPr>
            <p:blipFill rotWithShape="1">
              <a:blip r:embed="rId3">
                <a:alphaModFix/>
              </a:blip>
              <a:srcRect b="0" l="0" r="0" t="0"/>
              <a:stretch/>
            </p:blipFill>
            <p:spPr>
              <a:xfrm>
                <a:off x="1700217" y="2190889"/>
                <a:ext cx="3276279" cy="2534657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759" name="Google Shape;1759;p31"/>
              <p:cNvSpPr/>
              <p:nvPr/>
            </p:nvSpPr>
            <p:spPr>
              <a:xfrm>
                <a:off x="3854984" y="4171950"/>
                <a:ext cx="1123414" cy="585196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</p:grpSp>
        <p:pic>
          <p:nvPicPr>
            <p:cNvPr id="1760" name="Google Shape;1760;p31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764856" y="2260434"/>
              <a:ext cx="3148988" cy="1748087"/>
            </a:xfrm>
            <a:prstGeom prst="roundRect">
              <a:avLst>
                <a:gd fmla="val 1410" name="adj"/>
              </a:avLst>
            </a:prstGeom>
            <a:noFill/>
            <a:ln>
              <a:noFill/>
            </a:ln>
          </p:spPr>
        </p:pic>
      </p:grpSp>
      <p:grpSp>
        <p:nvGrpSpPr>
          <p:cNvPr id="1761" name="Google Shape;1761;p31"/>
          <p:cNvGrpSpPr/>
          <p:nvPr/>
        </p:nvGrpSpPr>
        <p:grpSpPr>
          <a:xfrm>
            <a:off x="6460165" y="3132665"/>
            <a:ext cx="2286006" cy="1376133"/>
            <a:chOff x="1" y="2057117"/>
            <a:chExt cx="3203944" cy="1928715"/>
          </a:xfrm>
        </p:grpSpPr>
        <p:pic>
          <p:nvPicPr>
            <p:cNvPr id="1762" name="Google Shape;1762;p31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207665" y="2155409"/>
              <a:ext cx="2826904" cy="1732129"/>
            </a:xfrm>
            <a:prstGeom prst="roundRect">
              <a:avLst>
                <a:gd fmla="val 3104" name="adj"/>
              </a:avLst>
            </a:prstGeom>
            <a:noFill/>
            <a:ln>
              <a:noFill/>
            </a:ln>
          </p:spPr>
        </p:pic>
        <p:pic>
          <p:nvPicPr>
            <p:cNvPr descr="12.9-inch iPad Pro (3rd Gen) is missing · Issue #7 · fastlane/frameit-frames  · GitHub" id="1763" name="Google Shape;1763;p31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 rot="-5400000">
              <a:off x="637615" y="1419502"/>
              <a:ext cx="1928715" cy="320394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764" name="Google Shape;1764;p31"/>
          <p:cNvSpPr/>
          <p:nvPr/>
        </p:nvSpPr>
        <p:spPr>
          <a:xfrm>
            <a:off x="2567927" y="386354"/>
            <a:ext cx="3869601" cy="75399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de-DE" sz="6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Software</a:t>
            </a:r>
            <a:endParaRPr/>
          </a:p>
        </p:txBody>
      </p:sp>
      <p:grpSp>
        <p:nvGrpSpPr>
          <p:cNvPr id="1765" name="Google Shape;1765;p31"/>
          <p:cNvGrpSpPr/>
          <p:nvPr/>
        </p:nvGrpSpPr>
        <p:grpSpPr>
          <a:xfrm>
            <a:off x="1242481" y="0"/>
            <a:ext cx="2603731" cy="2553247"/>
            <a:chOff x="1242481" y="0"/>
            <a:chExt cx="2603731" cy="2553247"/>
          </a:xfrm>
        </p:grpSpPr>
        <p:grpSp>
          <p:nvGrpSpPr>
            <p:cNvPr id="1766" name="Google Shape;1766;p31"/>
            <p:cNvGrpSpPr/>
            <p:nvPr/>
          </p:nvGrpSpPr>
          <p:grpSpPr>
            <a:xfrm>
              <a:off x="1242481" y="0"/>
              <a:ext cx="2603731" cy="2553247"/>
              <a:chOff x="1242481" y="0"/>
              <a:chExt cx="2603731" cy="2553247"/>
            </a:xfrm>
          </p:grpSpPr>
          <p:grpSp>
            <p:nvGrpSpPr>
              <p:cNvPr id="1767" name="Google Shape;1767;p31"/>
              <p:cNvGrpSpPr/>
              <p:nvPr/>
            </p:nvGrpSpPr>
            <p:grpSpPr>
              <a:xfrm>
                <a:off x="1242481" y="1781240"/>
                <a:ext cx="2603731" cy="253916"/>
                <a:chOff x="1242481" y="1781240"/>
                <a:chExt cx="2603731" cy="253916"/>
              </a:xfrm>
            </p:grpSpPr>
            <p:sp>
              <p:nvSpPr>
                <p:cNvPr id="1768" name="Google Shape;1768;p31"/>
                <p:cNvSpPr txBox="1"/>
                <p:nvPr/>
              </p:nvSpPr>
              <p:spPr>
                <a:xfrm>
                  <a:off x="1398345" y="1781240"/>
                  <a:ext cx="2447867" cy="253916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b="1" lang="de-DE" sz="1050">
                      <a:solidFill>
                        <a:schemeClr val="dk1"/>
                      </a:solidFill>
                      <a:latin typeface="Century Gothic"/>
                      <a:ea typeface="Century Gothic"/>
                      <a:cs typeface="Century Gothic"/>
                      <a:sym typeface="Century Gothic"/>
                    </a:rPr>
                    <a:t>Web-based Software</a:t>
                  </a:r>
                  <a:endParaRPr/>
                </a:p>
              </p:txBody>
            </p:sp>
            <p:sp>
              <p:nvSpPr>
                <p:cNvPr id="1769" name="Google Shape;1769;p31"/>
                <p:cNvSpPr/>
                <p:nvPr/>
              </p:nvSpPr>
              <p:spPr>
                <a:xfrm>
                  <a:off x="1242481" y="1852397"/>
                  <a:ext cx="103909" cy="103909"/>
                </a:xfrm>
                <a:prstGeom prst="ellipse">
                  <a:avLst/>
                </a:prstGeom>
                <a:solidFill>
                  <a:srgbClr val="D8D8D8"/>
                </a:solidFill>
                <a:ln cap="flat" cmpd="sng" w="9525">
                  <a:solidFill>
                    <a:srgbClr val="D9D9D9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600">
                    <a:solidFill>
                      <a:schemeClr val="lt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</p:grpSp>
          <p:grpSp>
            <p:nvGrpSpPr>
              <p:cNvPr id="1770" name="Google Shape;1770;p31"/>
              <p:cNvGrpSpPr/>
              <p:nvPr/>
            </p:nvGrpSpPr>
            <p:grpSpPr>
              <a:xfrm>
                <a:off x="1292054" y="0"/>
                <a:ext cx="2459017" cy="2288962"/>
                <a:chOff x="1292054" y="0"/>
                <a:chExt cx="2459017" cy="2288962"/>
              </a:xfrm>
            </p:grpSpPr>
            <p:sp>
              <p:nvSpPr>
                <p:cNvPr id="1771" name="Google Shape;1771;p31"/>
                <p:cNvSpPr txBox="1"/>
                <p:nvPr/>
              </p:nvSpPr>
              <p:spPr>
                <a:xfrm>
                  <a:off x="1407117" y="2009447"/>
                  <a:ext cx="2343954" cy="23083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-268650" lvl="1" marL="45720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b="0" i="0" lang="de-DE" sz="900" u="none" cap="none" strike="noStrike">
                      <a:solidFill>
                        <a:schemeClr val="dk1"/>
                      </a:solidFill>
                      <a:latin typeface="Century Gothic"/>
                      <a:ea typeface="Century Gothic"/>
                      <a:cs typeface="Century Gothic"/>
                      <a:sym typeface="Century Gothic"/>
                    </a:rPr>
                    <a:t>No Installation required</a:t>
                  </a:r>
                  <a:endParaRPr b="0" i="0" sz="900" u="none" cap="none" strike="noStrike">
                    <a:solidFill>
                      <a:schemeClr val="dk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  <p:cxnSp>
              <p:nvCxnSpPr>
                <p:cNvPr id="1772" name="Google Shape;1772;p31"/>
                <p:cNvCxnSpPr/>
                <p:nvPr/>
              </p:nvCxnSpPr>
              <p:spPr>
                <a:xfrm rot="10800000">
                  <a:off x="1292054" y="0"/>
                  <a:ext cx="0" cy="2288962"/>
                </a:xfrm>
                <a:prstGeom prst="straightConnector1">
                  <a:avLst/>
                </a:prstGeom>
                <a:noFill/>
                <a:ln cap="flat" cmpd="sng" w="25400">
                  <a:solidFill>
                    <a:srgbClr val="D9D9D9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</p:grpSp>
          <p:sp>
            <p:nvSpPr>
              <p:cNvPr id="1773" name="Google Shape;1773;p31"/>
              <p:cNvSpPr txBox="1"/>
              <p:nvPr/>
            </p:nvSpPr>
            <p:spPr>
              <a:xfrm>
                <a:off x="1407117" y="2183915"/>
                <a:ext cx="2343954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-268650" lvl="1" marL="45720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0" i="0" lang="de-DE" sz="900" u="none" cap="none" strike="noStrike">
                    <a:solidFill>
                      <a:schemeClr val="dk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rPr>
                  <a:t>http://weassist.werma.com</a:t>
                </a:r>
                <a:endParaRPr/>
              </a:p>
              <a:p>
                <a:pPr indent="-268650" lvl="1" marL="45720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</p:grpSp>
        <p:grpSp>
          <p:nvGrpSpPr>
            <p:cNvPr id="1774" name="Google Shape;1774;p31"/>
            <p:cNvGrpSpPr/>
            <p:nvPr/>
          </p:nvGrpSpPr>
          <p:grpSpPr>
            <a:xfrm>
              <a:off x="1280082" y="2091612"/>
              <a:ext cx="349844" cy="64844"/>
              <a:chOff x="1283722" y="3137606"/>
              <a:chExt cx="349844" cy="64844"/>
            </a:xfrm>
          </p:grpSpPr>
          <p:sp>
            <p:nvSpPr>
              <p:cNvPr id="1775" name="Google Shape;1775;p31"/>
              <p:cNvSpPr/>
              <p:nvPr/>
            </p:nvSpPr>
            <p:spPr>
              <a:xfrm>
                <a:off x="1568722" y="3137606"/>
                <a:ext cx="64844" cy="64844"/>
              </a:xfrm>
              <a:prstGeom prst="ellipse">
                <a:avLst/>
              </a:prstGeom>
              <a:solidFill>
                <a:srgbClr val="D8D8D8"/>
              </a:solidFill>
              <a:ln cap="flat" cmpd="sng" w="9525">
                <a:solidFill>
                  <a:srgbClr val="D9D9D9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2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cxnSp>
            <p:nvCxnSpPr>
              <p:cNvPr id="1776" name="Google Shape;1776;p31"/>
              <p:cNvCxnSpPr>
                <a:stCxn id="1775" idx="2"/>
              </p:cNvCxnSpPr>
              <p:nvPr/>
            </p:nvCxnSpPr>
            <p:spPr>
              <a:xfrm rot="10800000">
                <a:off x="1283722" y="3168228"/>
                <a:ext cx="285000" cy="18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D9D9D9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</p:grpSp>
        <p:grpSp>
          <p:nvGrpSpPr>
            <p:cNvPr id="1777" name="Google Shape;1777;p31"/>
            <p:cNvGrpSpPr/>
            <p:nvPr/>
          </p:nvGrpSpPr>
          <p:grpSpPr>
            <a:xfrm>
              <a:off x="1280082" y="2258437"/>
              <a:ext cx="349844" cy="64844"/>
              <a:chOff x="1283722" y="3137606"/>
              <a:chExt cx="349844" cy="64844"/>
            </a:xfrm>
          </p:grpSpPr>
          <p:sp>
            <p:nvSpPr>
              <p:cNvPr id="1778" name="Google Shape;1778;p31"/>
              <p:cNvSpPr/>
              <p:nvPr/>
            </p:nvSpPr>
            <p:spPr>
              <a:xfrm>
                <a:off x="1568722" y="3137606"/>
                <a:ext cx="64844" cy="64844"/>
              </a:xfrm>
              <a:prstGeom prst="ellipse">
                <a:avLst/>
              </a:prstGeom>
              <a:solidFill>
                <a:srgbClr val="D8D8D8"/>
              </a:solidFill>
              <a:ln cap="flat" cmpd="sng" w="9525">
                <a:solidFill>
                  <a:srgbClr val="D9D9D9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2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cxnSp>
            <p:nvCxnSpPr>
              <p:cNvPr id="1779" name="Google Shape;1779;p31"/>
              <p:cNvCxnSpPr>
                <a:stCxn id="1778" idx="2"/>
              </p:cNvCxnSpPr>
              <p:nvPr/>
            </p:nvCxnSpPr>
            <p:spPr>
              <a:xfrm rot="10800000">
                <a:off x="1283722" y="3168228"/>
                <a:ext cx="285000" cy="18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D9D9D9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</p:grpSp>
      </p:grpSp>
      <p:grpSp>
        <p:nvGrpSpPr>
          <p:cNvPr id="1780" name="Google Shape;1780;p31"/>
          <p:cNvGrpSpPr/>
          <p:nvPr/>
        </p:nvGrpSpPr>
        <p:grpSpPr>
          <a:xfrm>
            <a:off x="1239306" y="3163535"/>
            <a:ext cx="3916942" cy="1979965"/>
            <a:chOff x="1240099" y="2956252"/>
            <a:chExt cx="3916942" cy="1979965"/>
          </a:xfrm>
        </p:grpSpPr>
        <p:grpSp>
          <p:nvGrpSpPr>
            <p:cNvPr id="1781" name="Google Shape;1781;p31"/>
            <p:cNvGrpSpPr/>
            <p:nvPr/>
          </p:nvGrpSpPr>
          <p:grpSpPr>
            <a:xfrm>
              <a:off x="1240099" y="3273805"/>
              <a:ext cx="3916942" cy="658516"/>
              <a:chOff x="1240099" y="3273805"/>
              <a:chExt cx="3916942" cy="658516"/>
            </a:xfrm>
          </p:grpSpPr>
          <p:grpSp>
            <p:nvGrpSpPr>
              <p:cNvPr id="1782" name="Google Shape;1782;p31"/>
              <p:cNvGrpSpPr/>
              <p:nvPr/>
            </p:nvGrpSpPr>
            <p:grpSpPr>
              <a:xfrm>
                <a:off x="1240099" y="3273805"/>
                <a:ext cx="3727953" cy="253916"/>
                <a:chOff x="1240099" y="3273805"/>
                <a:chExt cx="3727953" cy="253916"/>
              </a:xfrm>
            </p:grpSpPr>
            <p:sp>
              <p:nvSpPr>
                <p:cNvPr id="1783" name="Google Shape;1783;p31"/>
                <p:cNvSpPr txBox="1"/>
                <p:nvPr/>
              </p:nvSpPr>
              <p:spPr>
                <a:xfrm>
                  <a:off x="1398345" y="3273805"/>
                  <a:ext cx="3569707" cy="253916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b="1" lang="de-DE" sz="1050">
                      <a:solidFill>
                        <a:schemeClr val="dk1"/>
                      </a:solidFill>
                      <a:latin typeface="Century Gothic"/>
                      <a:ea typeface="Century Gothic"/>
                      <a:cs typeface="Century Gothic"/>
                      <a:sym typeface="Century Gothic"/>
                    </a:rPr>
                    <a:t>Location-independent access to the entire solution</a:t>
                  </a:r>
                  <a:endParaRPr b="1" sz="1050">
                    <a:solidFill>
                      <a:schemeClr val="dk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  <p:sp>
              <p:nvSpPr>
                <p:cNvPr id="1784" name="Google Shape;1784;p31"/>
                <p:cNvSpPr/>
                <p:nvPr/>
              </p:nvSpPr>
              <p:spPr>
                <a:xfrm>
                  <a:off x="1240099" y="3354309"/>
                  <a:ext cx="103909" cy="103909"/>
                </a:xfrm>
                <a:prstGeom prst="ellipse">
                  <a:avLst/>
                </a:prstGeom>
                <a:solidFill>
                  <a:srgbClr val="D8D8D8"/>
                </a:solidFill>
                <a:ln cap="flat" cmpd="sng" w="9525">
                  <a:solidFill>
                    <a:srgbClr val="D9D9D9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600">
                    <a:solidFill>
                      <a:schemeClr val="lt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</p:grpSp>
          <p:sp>
            <p:nvSpPr>
              <p:cNvPr id="1785" name="Google Shape;1785;p31"/>
              <p:cNvSpPr txBox="1"/>
              <p:nvPr/>
            </p:nvSpPr>
            <p:spPr>
              <a:xfrm>
                <a:off x="1407116" y="3521391"/>
                <a:ext cx="3165677" cy="2308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-268650" lvl="1" marL="45720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0" i="0" lang="de-DE" sz="900" u="none" cap="none" strike="noStrike">
                    <a:solidFill>
                      <a:schemeClr val="dk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rPr>
                  <a:t>Access to the entire solution from any location</a:t>
                </a:r>
                <a:endParaRPr b="0" i="0" sz="900" u="none" cap="none" strike="noStrike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1786" name="Google Shape;1786;p31"/>
              <p:cNvSpPr txBox="1"/>
              <p:nvPr/>
            </p:nvSpPr>
            <p:spPr>
              <a:xfrm>
                <a:off x="1407116" y="3701489"/>
                <a:ext cx="3749925" cy="2308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-268650" lvl="1" marL="45720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0" i="0" lang="de-DE" sz="900" u="none" cap="none" strike="noStrike">
                    <a:solidFill>
                      <a:schemeClr val="dk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rPr>
                  <a:t>Accessible via any mobile device with internet connection</a:t>
                </a:r>
                <a:endParaRPr b="0" i="0" sz="900" u="none" cap="none" strike="noStrike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</p:grpSp>
        <p:grpSp>
          <p:nvGrpSpPr>
            <p:cNvPr id="1787" name="Google Shape;1787;p31"/>
            <p:cNvGrpSpPr/>
            <p:nvPr/>
          </p:nvGrpSpPr>
          <p:grpSpPr>
            <a:xfrm>
              <a:off x="1280082" y="3601101"/>
              <a:ext cx="349844" cy="64844"/>
              <a:chOff x="1283722" y="3137606"/>
              <a:chExt cx="349844" cy="64844"/>
            </a:xfrm>
          </p:grpSpPr>
          <p:sp>
            <p:nvSpPr>
              <p:cNvPr id="1788" name="Google Shape;1788;p31"/>
              <p:cNvSpPr/>
              <p:nvPr/>
            </p:nvSpPr>
            <p:spPr>
              <a:xfrm>
                <a:off x="1568722" y="3137606"/>
                <a:ext cx="64844" cy="64844"/>
              </a:xfrm>
              <a:prstGeom prst="ellipse">
                <a:avLst/>
              </a:prstGeom>
              <a:solidFill>
                <a:srgbClr val="D8D8D8"/>
              </a:solidFill>
              <a:ln cap="flat" cmpd="sng" w="9525">
                <a:solidFill>
                  <a:srgbClr val="D9D9D9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2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cxnSp>
            <p:nvCxnSpPr>
              <p:cNvPr id="1789" name="Google Shape;1789;p31"/>
              <p:cNvCxnSpPr>
                <a:stCxn id="1788" idx="2"/>
              </p:cNvCxnSpPr>
              <p:nvPr/>
            </p:nvCxnSpPr>
            <p:spPr>
              <a:xfrm rot="10800000">
                <a:off x="1283722" y="3168228"/>
                <a:ext cx="285000" cy="18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D9D9D9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</p:grpSp>
        <p:grpSp>
          <p:nvGrpSpPr>
            <p:cNvPr id="1790" name="Google Shape;1790;p31"/>
            <p:cNvGrpSpPr/>
            <p:nvPr/>
          </p:nvGrpSpPr>
          <p:grpSpPr>
            <a:xfrm>
              <a:off x="1280082" y="3776406"/>
              <a:ext cx="349844" cy="64844"/>
              <a:chOff x="1283722" y="3137606"/>
              <a:chExt cx="349844" cy="64844"/>
            </a:xfrm>
          </p:grpSpPr>
          <p:sp>
            <p:nvSpPr>
              <p:cNvPr id="1791" name="Google Shape;1791;p31"/>
              <p:cNvSpPr/>
              <p:nvPr/>
            </p:nvSpPr>
            <p:spPr>
              <a:xfrm>
                <a:off x="1568722" y="3137606"/>
                <a:ext cx="64844" cy="64844"/>
              </a:xfrm>
              <a:prstGeom prst="ellipse">
                <a:avLst/>
              </a:prstGeom>
              <a:solidFill>
                <a:srgbClr val="D8D8D8"/>
              </a:solidFill>
              <a:ln cap="flat" cmpd="sng" w="9525">
                <a:solidFill>
                  <a:srgbClr val="D9D9D9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2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cxnSp>
            <p:nvCxnSpPr>
              <p:cNvPr id="1792" name="Google Shape;1792;p31"/>
              <p:cNvCxnSpPr>
                <a:stCxn id="1791" idx="2"/>
              </p:cNvCxnSpPr>
              <p:nvPr/>
            </p:nvCxnSpPr>
            <p:spPr>
              <a:xfrm rot="10800000">
                <a:off x="1283722" y="3168228"/>
                <a:ext cx="285000" cy="18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D9D9D9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</p:grpSp>
        <p:cxnSp>
          <p:nvCxnSpPr>
            <p:cNvPr id="1793" name="Google Shape;1793;p31"/>
            <p:cNvCxnSpPr/>
            <p:nvPr/>
          </p:nvCxnSpPr>
          <p:spPr>
            <a:xfrm rot="10800000">
              <a:off x="1292054" y="2956252"/>
              <a:ext cx="793" cy="1979965"/>
            </a:xfrm>
            <a:prstGeom prst="straightConnector1">
              <a:avLst/>
            </a:prstGeom>
            <a:noFill/>
            <a:ln cap="flat" cmpd="sng" w="25400">
              <a:solidFill>
                <a:srgbClr val="D9D9D9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pic>
        <p:nvPicPr>
          <p:cNvPr id="1794" name="Google Shape;1794;p3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819591" y="4892185"/>
            <a:ext cx="1248209" cy="19235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95" name="Google Shape;1795;p31"/>
          <p:cNvGrpSpPr/>
          <p:nvPr/>
        </p:nvGrpSpPr>
        <p:grpSpPr>
          <a:xfrm>
            <a:off x="1242481" y="2258437"/>
            <a:ext cx="3777870" cy="1030472"/>
            <a:chOff x="1242481" y="2258437"/>
            <a:chExt cx="3777870" cy="1030472"/>
          </a:xfrm>
        </p:grpSpPr>
        <p:grpSp>
          <p:nvGrpSpPr>
            <p:cNvPr id="1796" name="Google Shape;1796;p31"/>
            <p:cNvGrpSpPr/>
            <p:nvPr/>
          </p:nvGrpSpPr>
          <p:grpSpPr>
            <a:xfrm>
              <a:off x="1242481" y="2258437"/>
              <a:ext cx="3777870" cy="905098"/>
              <a:chOff x="1242481" y="2258437"/>
              <a:chExt cx="3777870" cy="905098"/>
            </a:xfrm>
          </p:grpSpPr>
          <p:grpSp>
            <p:nvGrpSpPr>
              <p:cNvPr id="1797" name="Google Shape;1797;p31"/>
              <p:cNvGrpSpPr/>
              <p:nvPr/>
            </p:nvGrpSpPr>
            <p:grpSpPr>
              <a:xfrm>
                <a:off x="1242481" y="2258437"/>
                <a:ext cx="3777870" cy="905098"/>
                <a:chOff x="1242481" y="2258437"/>
                <a:chExt cx="3777870" cy="905098"/>
              </a:xfrm>
            </p:grpSpPr>
            <p:grpSp>
              <p:nvGrpSpPr>
                <p:cNvPr id="1798" name="Google Shape;1798;p31"/>
                <p:cNvGrpSpPr/>
                <p:nvPr/>
              </p:nvGrpSpPr>
              <p:grpSpPr>
                <a:xfrm>
                  <a:off x="1242481" y="2537686"/>
                  <a:ext cx="3777870" cy="253916"/>
                  <a:chOff x="1242481" y="2537686"/>
                  <a:chExt cx="3777870" cy="253916"/>
                </a:xfrm>
              </p:grpSpPr>
              <p:sp>
                <p:nvSpPr>
                  <p:cNvPr id="1799" name="Google Shape;1799;p31"/>
                  <p:cNvSpPr txBox="1"/>
                  <p:nvPr/>
                </p:nvSpPr>
                <p:spPr>
                  <a:xfrm>
                    <a:off x="1398345" y="2537686"/>
                    <a:ext cx="3622006" cy="253916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b="1" lang="de-DE" sz="1050">
                        <a:solidFill>
                          <a:schemeClr val="dk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rPr>
                      <a:t>High level of Customizability and User-Friendliness</a:t>
                    </a:r>
                    <a:endParaRPr b="1" sz="1050">
                      <a:solidFill>
                        <a:schemeClr val="dk1"/>
                      </a:solidFill>
                      <a:latin typeface="Century Gothic"/>
                      <a:ea typeface="Century Gothic"/>
                      <a:cs typeface="Century Gothic"/>
                      <a:sym typeface="Century Gothic"/>
                    </a:endParaRPr>
                  </a:p>
                </p:txBody>
              </p:sp>
              <p:sp>
                <p:nvSpPr>
                  <p:cNvPr id="1800" name="Google Shape;1800;p31"/>
                  <p:cNvSpPr/>
                  <p:nvPr/>
                </p:nvSpPr>
                <p:spPr>
                  <a:xfrm>
                    <a:off x="1242481" y="2608843"/>
                    <a:ext cx="103909" cy="103909"/>
                  </a:xfrm>
                  <a:prstGeom prst="ellipse">
                    <a:avLst/>
                  </a:prstGeom>
                  <a:solidFill>
                    <a:srgbClr val="D8D8D8"/>
                  </a:solidFill>
                  <a:ln cap="flat" cmpd="sng" w="9525">
                    <a:solidFill>
                      <a:srgbClr val="D9D9D9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 sz="1600">
                      <a:solidFill>
                        <a:schemeClr val="lt1"/>
                      </a:solidFill>
                      <a:latin typeface="Century Gothic"/>
                      <a:ea typeface="Century Gothic"/>
                      <a:cs typeface="Century Gothic"/>
                      <a:sym typeface="Century Gothic"/>
                    </a:endParaRPr>
                  </a:p>
                </p:txBody>
              </p:sp>
            </p:grpSp>
            <p:grpSp>
              <p:nvGrpSpPr>
                <p:cNvPr id="1801" name="Google Shape;1801;p31"/>
                <p:cNvGrpSpPr/>
                <p:nvPr/>
              </p:nvGrpSpPr>
              <p:grpSpPr>
                <a:xfrm>
                  <a:off x="1292054" y="2258437"/>
                  <a:ext cx="3179655" cy="905098"/>
                  <a:chOff x="1292054" y="2258437"/>
                  <a:chExt cx="3179655" cy="905098"/>
                </a:xfrm>
              </p:grpSpPr>
              <p:sp>
                <p:nvSpPr>
                  <p:cNvPr id="1802" name="Google Shape;1802;p31"/>
                  <p:cNvSpPr txBox="1"/>
                  <p:nvPr/>
                </p:nvSpPr>
                <p:spPr>
                  <a:xfrm>
                    <a:off x="1407116" y="2744969"/>
                    <a:ext cx="3064593" cy="23083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-268650" lvl="1" marL="457200" marR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b="0" i="0" lang="de-DE" sz="900" u="none" cap="none" strike="noStrike">
                        <a:solidFill>
                          <a:schemeClr val="dk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rPr>
                      <a:t>Customizable for every application</a:t>
                    </a:r>
                    <a:endParaRPr b="0" i="0" sz="900" u="none" cap="none" strike="noStrike">
                      <a:solidFill>
                        <a:schemeClr val="dk1"/>
                      </a:solidFill>
                      <a:latin typeface="Century Gothic"/>
                      <a:ea typeface="Century Gothic"/>
                      <a:cs typeface="Century Gothic"/>
                      <a:sym typeface="Century Gothic"/>
                    </a:endParaRPr>
                  </a:p>
                </p:txBody>
              </p:sp>
              <p:cxnSp>
                <p:nvCxnSpPr>
                  <p:cNvPr id="1803" name="Google Shape;1803;p31"/>
                  <p:cNvCxnSpPr/>
                  <p:nvPr/>
                </p:nvCxnSpPr>
                <p:spPr>
                  <a:xfrm rot="10800000">
                    <a:off x="1292054" y="2258437"/>
                    <a:ext cx="0" cy="905098"/>
                  </a:xfrm>
                  <a:prstGeom prst="straightConnector1">
                    <a:avLst/>
                  </a:prstGeom>
                  <a:noFill/>
                  <a:ln cap="flat" cmpd="sng" w="25400">
                    <a:solidFill>
                      <a:srgbClr val="D9D9D9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</p:cxnSp>
            </p:grpSp>
            <p:sp>
              <p:nvSpPr>
                <p:cNvPr id="1804" name="Google Shape;1804;p31"/>
                <p:cNvSpPr txBox="1"/>
                <p:nvPr/>
              </p:nvSpPr>
              <p:spPr>
                <a:xfrm>
                  <a:off x="1407117" y="2903200"/>
                  <a:ext cx="2846318" cy="23083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-268650" lvl="1" marL="45720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b="0" i="0" lang="de-DE" sz="900" u="none" cap="none" strike="noStrike">
                      <a:solidFill>
                        <a:schemeClr val="dk1"/>
                      </a:solidFill>
                      <a:latin typeface="Century Gothic"/>
                      <a:ea typeface="Century Gothic"/>
                      <a:cs typeface="Century Gothic"/>
                      <a:sym typeface="Century Gothic"/>
                    </a:rPr>
                    <a:t>Intuitive and user-friendly interface</a:t>
                  </a:r>
                  <a:endParaRPr/>
                </a:p>
              </p:txBody>
            </p:sp>
          </p:grpSp>
          <p:grpSp>
            <p:nvGrpSpPr>
              <p:cNvPr id="1805" name="Google Shape;1805;p31"/>
              <p:cNvGrpSpPr/>
              <p:nvPr/>
            </p:nvGrpSpPr>
            <p:grpSpPr>
              <a:xfrm>
                <a:off x="1280082" y="2822972"/>
                <a:ext cx="349844" cy="64844"/>
                <a:chOff x="1283722" y="3137606"/>
                <a:chExt cx="349844" cy="64844"/>
              </a:xfrm>
            </p:grpSpPr>
            <p:sp>
              <p:nvSpPr>
                <p:cNvPr id="1806" name="Google Shape;1806;p31"/>
                <p:cNvSpPr/>
                <p:nvPr/>
              </p:nvSpPr>
              <p:spPr>
                <a:xfrm>
                  <a:off x="1568722" y="3137606"/>
                  <a:ext cx="64844" cy="64844"/>
                </a:xfrm>
                <a:prstGeom prst="ellipse">
                  <a:avLst/>
                </a:prstGeom>
                <a:solidFill>
                  <a:srgbClr val="D8D8D8"/>
                </a:solidFill>
                <a:ln cap="flat" cmpd="sng" w="9525">
                  <a:solidFill>
                    <a:srgbClr val="D9D9D9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200">
                    <a:solidFill>
                      <a:schemeClr val="lt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  <p:cxnSp>
              <p:nvCxnSpPr>
                <p:cNvPr id="1807" name="Google Shape;1807;p31"/>
                <p:cNvCxnSpPr>
                  <a:stCxn id="1806" idx="2"/>
                </p:cNvCxnSpPr>
                <p:nvPr/>
              </p:nvCxnSpPr>
              <p:spPr>
                <a:xfrm rot="10800000">
                  <a:off x="1283722" y="3168228"/>
                  <a:ext cx="285000" cy="180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rgbClr val="D9D9D9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</p:grpSp>
          <p:grpSp>
            <p:nvGrpSpPr>
              <p:cNvPr id="1808" name="Google Shape;1808;p31"/>
              <p:cNvGrpSpPr/>
              <p:nvPr/>
            </p:nvGrpSpPr>
            <p:grpSpPr>
              <a:xfrm>
                <a:off x="1280082" y="2978133"/>
                <a:ext cx="349844" cy="64844"/>
                <a:chOff x="1283722" y="3137606"/>
                <a:chExt cx="349844" cy="64844"/>
              </a:xfrm>
            </p:grpSpPr>
            <p:sp>
              <p:nvSpPr>
                <p:cNvPr id="1809" name="Google Shape;1809;p31"/>
                <p:cNvSpPr/>
                <p:nvPr/>
              </p:nvSpPr>
              <p:spPr>
                <a:xfrm>
                  <a:off x="1568722" y="3137606"/>
                  <a:ext cx="64844" cy="64844"/>
                </a:xfrm>
                <a:prstGeom prst="ellipse">
                  <a:avLst/>
                </a:prstGeom>
                <a:solidFill>
                  <a:srgbClr val="D8D8D8"/>
                </a:solidFill>
                <a:ln cap="flat" cmpd="sng" w="9525">
                  <a:solidFill>
                    <a:srgbClr val="D9D9D9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200">
                    <a:solidFill>
                      <a:schemeClr val="lt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  <p:cxnSp>
              <p:nvCxnSpPr>
                <p:cNvPr id="1810" name="Google Shape;1810;p31"/>
                <p:cNvCxnSpPr>
                  <a:stCxn id="1809" idx="2"/>
                </p:cNvCxnSpPr>
                <p:nvPr/>
              </p:nvCxnSpPr>
              <p:spPr>
                <a:xfrm rot="10800000">
                  <a:off x="1283722" y="3168228"/>
                  <a:ext cx="285000" cy="180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rgbClr val="D9D9D9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</p:grpSp>
        </p:grpSp>
        <p:grpSp>
          <p:nvGrpSpPr>
            <p:cNvPr id="1811" name="Google Shape;1811;p31"/>
            <p:cNvGrpSpPr/>
            <p:nvPr/>
          </p:nvGrpSpPr>
          <p:grpSpPr>
            <a:xfrm>
              <a:off x="1280082" y="3058077"/>
              <a:ext cx="2973353" cy="230832"/>
              <a:chOff x="1291564" y="3080043"/>
              <a:chExt cx="2973353" cy="230832"/>
            </a:xfrm>
          </p:grpSpPr>
          <p:sp>
            <p:nvSpPr>
              <p:cNvPr id="1812" name="Google Shape;1812;p31"/>
              <p:cNvSpPr txBox="1"/>
              <p:nvPr/>
            </p:nvSpPr>
            <p:spPr>
              <a:xfrm>
                <a:off x="1418599" y="3080043"/>
                <a:ext cx="2846318" cy="2308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-268650" lvl="1" marL="45720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0" i="0" lang="de-DE" sz="900" u="none" cap="none" strike="noStrike">
                    <a:solidFill>
                      <a:schemeClr val="dk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rPr>
                  <a:t>No coding knowledge required</a:t>
                </a:r>
                <a:endParaRPr b="0" i="0" sz="900" u="none" cap="none" strike="noStrike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1813" name="Google Shape;1813;p31"/>
              <p:cNvSpPr/>
              <p:nvPr/>
            </p:nvSpPr>
            <p:spPr>
              <a:xfrm>
                <a:off x="1576564" y="3154976"/>
                <a:ext cx="64844" cy="64844"/>
              </a:xfrm>
              <a:prstGeom prst="ellipse">
                <a:avLst/>
              </a:prstGeom>
              <a:solidFill>
                <a:srgbClr val="D8D8D8"/>
              </a:solidFill>
              <a:ln cap="flat" cmpd="sng" w="9525">
                <a:solidFill>
                  <a:srgbClr val="D9D9D9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2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cxnSp>
            <p:nvCxnSpPr>
              <p:cNvPr id="1814" name="Google Shape;1814;p31"/>
              <p:cNvCxnSpPr>
                <a:stCxn id="1813" idx="2"/>
              </p:cNvCxnSpPr>
              <p:nvPr/>
            </p:nvCxnSpPr>
            <p:spPr>
              <a:xfrm rot="10800000">
                <a:off x="1291564" y="3185598"/>
                <a:ext cx="285000" cy="18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D9D9D9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</p:grp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7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7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7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19" name="Shape 1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20" name="Google Shape;1820;p32"/>
          <p:cNvGrpSpPr/>
          <p:nvPr/>
        </p:nvGrpSpPr>
        <p:grpSpPr>
          <a:xfrm>
            <a:off x="5835067" y="1766975"/>
            <a:ext cx="1091821" cy="2182102"/>
            <a:chOff x="4034584" y="2349726"/>
            <a:chExt cx="1008608" cy="2038064"/>
          </a:xfrm>
        </p:grpSpPr>
        <p:pic>
          <p:nvPicPr>
            <p:cNvPr id="1821" name="Google Shape;1821;p32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4081852" y="2380899"/>
              <a:ext cx="914074" cy="1975716"/>
            </a:xfrm>
            <a:prstGeom prst="roundRect">
              <a:avLst>
                <a:gd fmla="val 7549" name="adj"/>
              </a:avLst>
            </a:prstGeom>
            <a:noFill/>
            <a:ln>
              <a:noFill/>
            </a:ln>
          </p:spPr>
        </p:pic>
        <p:pic>
          <p:nvPicPr>
            <p:cNvPr descr="Apple Iphone 12 Pro Max - Kostenlose Vektorgrafik auf Pixabay" id="1822" name="Google Shape;1822;p32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4034584" y="2349726"/>
              <a:ext cx="1008608" cy="203806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823" name="Google Shape;1823;p32"/>
          <p:cNvGrpSpPr/>
          <p:nvPr/>
        </p:nvGrpSpPr>
        <p:grpSpPr>
          <a:xfrm>
            <a:off x="7089441" y="1765434"/>
            <a:ext cx="1091821" cy="2183643"/>
            <a:chOff x="1983169" y="1437384"/>
            <a:chExt cx="1189282" cy="2378564"/>
          </a:xfrm>
        </p:grpSpPr>
        <p:grpSp>
          <p:nvGrpSpPr>
            <p:cNvPr id="1824" name="Google Shape;1824;p32"/>
            <p:cNvGrpSpPr/>
            <p:nvPr/>
          </p:nvGrpSpPr>
          <p:grpSpPr>
            <a:xfrm>
              <a:off x="1983169" y="1437384"/>
              <a:ext cx="1189282" cy="2378564"/>
              <a:chOff x="7241333" y="1089496"/>
              <a:chExt cx="1393340" cy="2786679"/>
            </a:xfrm>
          </p:grpSpPr>
          <p:pic>
            <p:nvPicPr>
              <p:cNvPr id="1825" name="Google Shape;1825;p32"/>
              <p:cNvPicPr preferRelativeResize="0"/>
              <p:nvPr/>
            </p:nvPicPr>
            <p:blipFill rotWithShape="1">
              <a:blip r:embed="rId5">
                <a:alphaModFix/>
              </a:blip>
              <a:srcRect b="10182" l="0" r="0" t="0"/>
              <a:stretch/>
            </p:blipFill>
            <p:spPr>
              <a:xfrm>
                <a:off x="7321213" y="1279527"/>
                <a:ext cx="1233579" cy="252228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descr="Apple Iphone 12 Pro Max - Kostenlose Vektorgrafik auf Pixabay" id="1826" name="Google Shape;1826;p32"/>
              <p:cNvPicPr preferRelativeResize="0"/>
              <p:nvPr/>
            </p:nvPicPr>
            <p:blipFill rotWithShape="1">
              <a:blip r:embed="rId4">
                <a:alphaModFix/>
              </a:blip>
              <a:srcRect b="0" l="0" r="0" t="0"/>
              <a:stretch/>
            </p:blipFill>
            <p:spPr>
              <a:xfrm>
                <a:off x="7241333" y="1089496"/>
                <a:ext cx="1393340" cy="278667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cxnSp>
          <p:nvCxnSpPr>
            <p:cNvPr id="1827" name="Google Shape;1827;p32"/>
            <p:cNvCxnSpPr/>
            <p:nvPr/>
          </p:nvCxnSpPr>
          <p:spPr>
            <a:xfrm>
              <a:off x="2386356" y="3718906"/>
              <a:ext cx="376901" cy="0"/>
            </a:xfrm>
            <a:prstGeom prst="straightConnector1">
              <a:avLst/>
            </a:prstGeom>
            <a:noFill/>
            <a:ln cap="rnd" cmpd="sng" w="1587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grpSp>
        <p:nvGrpSpPr>
          <p:cNvPr id="1828" name="Google Shape;1828;p32"/>
          <p:cNvGrpSpPr/>
          <p:nvPr/>
        </p:nvGrpSpPr>
        <p:grpSpPr>
          <a:xfrm>
            <a:off x="4232485" y="1766975"/>
            <a:ext cx="1440029" cy="2572285"/>
            <a:chOff x="4232485" y="1766975"/>
            <a:chExt cx="1440029" cy="2572285"/>
          </a:xfrm>
        </p:grpSpPr>
        <p:grpSp>
          <p:nvGrpSpPr>
            <p:cNvPr id="1829" name="Google Shape;1829;p32"/>
            <p:cNvGrpSpPr/>
            <p:nvPr/>
          </p:nvGrpSpPr>
          <p:grpSpPr>
            <a:xfrm>
              <a:off x="4469784" y="1766975"/>
              <a:ext cx="1202730" cy="2182102"/>
              <a:chOff x="4705311" y="1765073"/>
              <a:chExt cx="1202730" cy="2182102"/>
            </a:xfrm>
          </p:grpSpPr>
          <p:pic>
            <p:nvPicPr>
              <p:cNvPr descr="Apple Iphone 12 Pro Max - Kostenlose Vektorgrafik auf Pixabay" id="1830" name="Google Shape;1830;p32"/>
              <p:cNvPicPr preferRelativeResize="0"/>
              <p:nvPr/>
            </p:nvPicPr>
            <p:blipFill rotWithShape="1">
              <a:blip r:embed="rId4">
                <a:alphaModFix/>
              </a:blip>
              <a:srcRect b="0" l="0" r="0" t="0"/>
              <a:stretch/>
            </p:blipFill>
            <p:spPr>
              <a:xfrm>
                <a:off x="4816220" y="1765073"/>
                <a:ext cx="1091821" cy="2182102"/>
              </a:xfrm>
              <a:prstGeom prst="rect">
                <a:avLst/>
              </a:prstGeom>
              <a:noFill/>
              <a:ln>
                <a:noFill/>
              </a:ln>
            </p:spPr>
          </p:pic>
          <p:grpSp>
            <p:nvGrpSpPr>
              <p:cNvPr id="1831" name="Google Shape;1831;p32"/>
              <p:cNvGrpSpPr/>
              <p:nvPr/>
            </p:nvGrpSpPr>
            <p:grpSpPr>
              <a:xfrm>
                <a:off x="4705311" y="2554553"/>
                <a:ext cx="1000601" cy="692237"/>
                <a:chOff x="5595158" y="2592394"/>
                <a:chExt cx="850529" cy="588413"/>
              </a:xfrm>
            </p:grpSpPr>
            <p:pic>
              <p:nvPicPr>
                <p:cNvPr descr="Navigating the Android App Development Journey with eTraverse" id="1832" name="Google Shape;1832;p32"/>
                <p:cNvPicPr preferRelativeResize="0"/>
                <p:nvPr/>
              </p:nvPicPr>
              <p:blipFill rotWithShape="1">
                <a:blip r:embed="rId6">
                  <a:alphaModFix/>
                </a:blip>
                <a:srcRect b="0" l="0" r="0" t="0"/>
                <a:stretch/>
              </p:blipFill>
              <p:spPr>
                <a:xfrm>
                  <a:off x="5595158" y="2592394"/>
                  <a:ext cx="784549" cy="588413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descr="Apple – Wikipedia" id="1833" name="Google Shape;1833;p32"/>
                <p:cNvPicPr preferRelativeResize="0"/>
                <p:nvPr/>
              </p:nvPicPr>
              <p:blipFill rotWithShape="1">
                <a:blip r:embed="rId7">
                  <a:alphaModFix/>
                </a:blip>
                <a:srcRect b="0" l="0" r="0" t="0"/>
                <a:stretch/>
              </p:blipFill>
              <p:spPr>
                <a:xfrm>
                  <a:off x="6196498" y="2714814"/>
                  <a:ext cx="249189" cy="30617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  <p:pic>
          <p:nvPicPr>
            <p:cNvPr descr="Apple Watch S8 Edelstahl GPS + Cellular Graphite, Sportarmband Midnight,  MNJJ3FD/A, 41mm mit Vertrag günstig kaufen" id="1834" name="Google Shape;1834;p32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4232485" y="3203568"/>
              <a:ext cx="794984" cy="113569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835" name="Google Shape;1835;p32"/>
          <p:cNvSpPr/>
          <p:nvPr/>
        </p:nvSpPr>
        <p:spPr>
          <a:xfrm>
            <a:off x="2567927" y="386354"/>
            <a:ext cx="3869601" cy="75399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de-DE" sz="6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App</a:t>
            </a:r>
            <a:endParaRPr/>
          </a:p>
        </p:txBody>
      </p:sp>
      <p:grpSp>
        <p:nvGrpSpPr>
          <p:cNvPr id="1836" name="Google Shape;1836;p32"/>
          <p:cNvGrpSpPr/>
          <p:nvPr/>
        </p:nvGrpSpPr>
        <p:grpSpPr>
          <a:xfrm>
            <a:off x="1242481" y="0"/>
            <a:ext cx="2603731" cy="2417911"/>
            <a:chOff x="1242481" y="0"/>
            <a:chExt cx="2603731" cy="2417911"/>
          </a:xfrm>
        </p:grpSpPr>
        <p:grpSp>
          <p:nvGrpSpPr>
            <p:cNvPr id="1837" name="Google Shape;1837;p32"/>
            <p:cNvGrpSpPr/>
            <p:nvPr/>
          </p:nvGrpSpPr>
          <p:grpSpPr>
            <a:xfrm>
              <a:off x="1242481" y="0"/>
              <a:ext cx="2603731" cy="2417911"/>
              <a:chOff x="1242481" y="0"/>
              <a:chExt cx="2603731" cy="2417911"/>
            </a:xfrm>
          </p:grpSpPr>
          <p:grpSp>
            <p:nvGrpSpPr>
              <p:cNvPr id="1838" name="Google Shape;1838;p32"/>
              <p:cNvGrpSpPr/>
              <p:nvPr/>
            </p:nvGrpSpPr>
            <p:grpSpPr>
              <a:xfrm>
                <a:off x="1242481" y="0"/>
                <a:ext cx="2603731" cy="2240279"/>
                <a:chOff x="1242481" y="0"/>
                <a:chExt cx="2603731" cy="2240279"/>
              </a:xfrm>
            </p:grpSpPr>
            <p:grpSp>
              <p:nvGrpSpPr>
                <p:cNvPr id="1839" name="Google Shape;1839;p32"/>
                <p:cNvGrpSpPr/>
                <p:nvPr/>
              </p:nvGrpSpPr>
              <p:grpSpPr>
                <a:xfrm>
                  <a:off x="1242481" y="1781240"/>
                  <a:ext cx="2603731" cy="253916"/>
                  <a:chOff x="1242481" y="1781240"/>
                  <a:chExt cx="2603731" cy="253916"/>
                </a:xfrm>
              </p:grpSpPr>
              <p:sp>
                <p:nvSpPr>
                  <p:cNvPr id="1840" name="Google Shape;1840;p32"/>
                  <p:cNvSpPr txBox="1"/>
                  <p:nvPr/>
                </p:nvSpPr>
                <p:spPr>
                  <a:xfrm>
                    <a:off x="1398345" y="1781240"/>
                    <a:ext cx="2447867" cy="253916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b="1" lang="de-DE" sz="1050">
                        <a:solidFill>
                          <a:schemeClr val="dk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rPr>
                      <a:t>Easy to download</a:t>
                    </a:r>
                    <a:endParaRPr b="1" sz="1050">
                      <a:solidFill>
                        <a:schemeClr val="dk1"/>
                      </a:solidFill>
                      <a:latin typeface="Century Gothic"/>
                      <a:ea typeface="Century Gothic"/>
                      <a:cs typeface="Century Gothic"/>
                      <a:sym typeface="Century Gothic"/>
                    </a:endParaRPr>
                  </a:p>
                </p:txBody>
              </p:sp>
              <p:sp>
                <p:nvSpPr>
                  <p:cNvPr id="1841" name="Google Shape;1841;p32"/>
                  <p:cNvSpPr/>
                  <p:nvPr/>
                </p:nvSpPr>
                <p:spPr>
                  <a:xfrm>
                    <a:off x="1242481" y="1852397"/>
                    <a:ext cx="103909" cy="103909"/>
                  </a:xfrm>
                  <a:prstGeom prst="ellipse">
                    <a:avLst/>
                  </a:prstGeom>
                  <a:solidFill>
                    <a:srgbClr val="D8D8D8"/>
                  </a:solidFill>
                  <a:ln cap="flat" cmpd="sng" w="9525">
                    <a:solidFill>
                      <a:srgbClr val="D9D9D9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 sz="1600">
                      <a:solidFill>
                        <a:schemeClr val="lt1"/>
                      </a:solidFill>
                      <a:latin typeface="Century Gothic"/>
                      <a:ea typeface="Century Gothic"/>
                      <a:cs typeface="Century Gothic"/>
                      <a:sym typeface="Century Gothic"/>
                    </a:endParaRPr>
                  </a:p>
                </p:txBody>
              </p:sp>
            </p:grpSp>
            <p:grpSp>
              <p:nvGrpSpPr>
                <p:cNvPr id="1842" name="Google Shape;1842;p32"/>
                <p:cNvGrpSpPr/>
                <p:nvPr/>
              </p:nvGrpSpPr>
              <p:grpSpPr>
                <a:xfrm>
                  <a:off x="1291441" y="0"/>
                  <a:ext cx="2459630" cy="2240279"/>
                  <a:chOff x="1291441" y="0"/>
                  <a:chExt cx="2459630" cy="2240279"/>
                </a:xfrm>
              </p:grpSpPr>
              <p:sp>
                <p:nvSpPr>
                  <p:cNvPr id="1843" name="Google Shape;1843;p32"/>
                  <p:cNvSpPr txBox="1"/>
                  <p:nvPr/>
                </p:nvSpPr>
                <p:spPr>
                  <a:xfrm>
                    <a:off x="1407117" y="2009447"/>
                    <a:ext cx="2343954" cy="23083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-268650" lvl="1" marL="457200" marR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b="0" i="0" lang="de-DE" sz="900" u="none" cap="none" strike="noStrike">
                        <a:solidFill>
                          <a:schemeClr val="dk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rPr>
                      <a:t>Available for iOS and Android</a:t>
                    </a:r>
                    <a:endParaRPr/>
                  </a:p>
                </p:txBody>
              </p:sp>
              <p:cxnSp>
                <p:nvCxnSpPr>
                  <p:cNvPr id="1844" name="Google Shape;1844;p32"/>
                  <p:cNvCxnSpPr/>
                  <p:nvPr/>
                </p:nvCxnSpPr>
                <p:spPr>
                  <a:xfrm rot="10800000">
                    <a:off x="1291441" y="0"/>
                    <a:ext cx="613" cy="2121578"/>
                  </a:xfrm>
                  <a:prstGeom prst="straightConnector1">
                    <a:avLst/>
                  </a:prstGeom>
                  <a:noFill/>
                  <a:ln cap="flat" cmpd="sng" w="25400">
                    <a:solidFill>
                      <a:srgbClr val="D9D9D9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</p:cxnSp>
            </p:grpSp>
          </p:grpSp>
          <p:grpSp>
            <p:nvGrpSpPr>
              <p:cNvPr id="1845" name="Google Shape;1845;p32"/>
              <p:cNvGrpSpPr/>
              <p:nvPr/>
            </p:nvGrpSpPr>
            <p:grpSpPr>
              <a:xfrm>
                <a:off x="1289673" y="2051408"/>
                <a:ext cx="2461398" cy="366503"/>
                <a:chOff x="1289673" y="2051408"/>
                <a:chExt cx="2461398" cy="366503"/>
              </a:xfrm>
            </p:grpSpPr>
            <p:sp>
              <p:nvSpPr>
                <p:cNvPr id="1846" name="Google Shape;1846;p32"/>
                <p:cNvSpPr txBox="1"/>
                <p:nvPr/>
              </p:nvSpPr>
              <p:spPr>
                <a:xfrm>
                  <a:off x="1407117" y="2187079"/>
                  <a:ext cx="2343954" cy="23083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-268650" lvl="1" marL="45720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b="0" i="0" lang="de-DE" sz="900" u="none" cap="none" strike="noStrike">
                      <a:solidFill>
                        <a:schemeClr val="dk1"/>
                      </a:solidFill>
                      <a:latin typeface="Century Gothic"/>
                      <a:ea typeface="Century Gothic"/>
                      <a:cs typeface="Century Gothic"/>
                      <a:sym typeface="Century Gothic"/>
                    </a:rPr>
                    <a:t>Also available for Smartwatches</a:t>
                  </a:r>
                  <a:endParaRPr/>
                </a:p>
              </p:txBody>
            </p:sp>
            <p:cxnSp>
              <p:nvCxnSpPr>
                <p:cNvPr id="1847" name="Google Shape;1847;p32"/>
                <p:cNvCxnSpPr/>
                <p:nvPr/>
              </p:nvCxnSpPr>
              <p:spPr>
                <a:xfrm rot="10800000">
                  <a:off x="1289673" y="2051408"/>
                  <a:ext cx="793" cy="245326"/>
                </a:xfrm>
                <a:prstGeom prst="straightConnector1">
                  <a:avLst/>
                </a:prstGeom>
                <a:noFill/>
                <a:ln cap="flat" cmpd="sng" w="25400">
                  <a:solidFill>
                    <a:srgbClr val="D9D9D9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</p:grpSp>
        </p:grpSp>
        <p:grpSp>
          <p:nvGrpSpPr>
            <p:cNvPr id="1848" name="Google Shape;1848;p32"/>
            <p:cNvGrpSpPr/>
            <p:nvPr/>
          </p:nvGrpSpPr>
          <p:grpSpPr>
            <a:xfrm>
              <a:off x="1280082" y="2080804"/>
              <a:ext cx="349844" cy="64844"/>
              <a:chOff x="515144" y="2068545"/>
              <a:chExt cx="349844" cy="64844"/>
            </a:xfrm>
          </p:grpSpPr>
          <p:sp>
            <p:nvSpPr>
              <p:cNvPr id="1849" name="Google Shape;1849;p32"/>
              <p:cNvSpPr/>
              <p:nvPr/>
            </p:nvSpPr>
            <p:spPr>
              <a:xfrm>
                <a:off x="800144" y="2068545"/>
                <a:ext cx="64844" cy="64844"/>
              </a:xfrm>
              <a:prstGeom prst="ellipse">
                <a:avLst/>
              </a:prstGeom>
              <a:solidFill>
                <a:srgbClr val="D8D8D8"/>
              </a:solidFill>
              <a:ln cap="flat" cmpd="sng" w="9525">
                <a:solidFill>
                  <a:srgbClr val="D9D9D9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2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cxnSp>
            <p:nvCxnSpPr>
              <p:cNvPr id="1850" name="Google Shape;1850;p32"/>
              <p:cNvCxnSpPr>
                <a:stCxn id="1849" idx="2"/>
              </p:cNvCxnSpPr>
              <p:nvPr/>
            </p:nvCxnSpPr>
            <p:spPr>
              <a:xfrm rot="10800000">
                <a:off x="515144" y="2099167"/>
                <a:ext cx="285000" cy="18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D9D9D9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</p:grpSp>
        <p:grpSp>
          <p:nvGrpSpPr>
            <p:cNvPr id="1851" name="Google Shape;1851;p32"/>
            <p:cNvGrpSpPr/>
            <p:nvPr/>
          </p:nvGrpSpPr>
          <p:grpSpPr>
            <a:xfrm>
              <a:off x="1280082" y="2266209"/>
              <a:ext cx="349844" cy="64844"/>
              <a:chOff x="515144" y="2068545"/>
              <a:chExt cx="349844" cy="64844"/>
            </a:xfrm>
          </p:grpSpPr>
          <p:sp>
            <p:nvSpPr>
              <p:cNvPr id="1852" name="Google Shape;1852;p32"/>
              <p:cNvSpPr/>
              <p:nvPr/>
            </p:nvSpPr>
            <p:spPr>
              <a:xfrm>
                <a:off x="800144" y="2068545"/>
                <a:ext cx="64844" cy="64844"/>
              </a:xfrm>
              <a:prstGeom prst="ellipse">
                <a:avLst/>
              </a:prstGeom>
              <a:solidFill>
                <a:srgbClr val="D8D8D8"/>
              </a:solidFill>
              <a:ln cap="flat" cmpd="sng" w="9525">
                <a:solidFill>
                  <a:srgbClr val="D9D9D9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2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cxnSp>
            <p:nvCxnSpPr>
              <p:cNvPr id="1853" name="Google Shape;1853;p32"/>
              <p:cNvCxnSpPr>
                <a:stCxn id="1852" idx="2"/>
              </p:cNvCxnSpPr>
              <p:nvPr/>
            </p:nvCxnSpPr>
            <p:spPr>
              <a:xfrm rot="10800000">
                <a:off x="515144" y="2099167"/>
                <a:ext cx="285000" cy="18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D9D9D9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</p:grpSp>
      </p:grpSp>
      <p:grpSp>
        <p:nvGrpSpPr>
          <p:cNvPr id="1854" name="Google Shape;1854;p32"/>
          <p:cNvGrpSpPr/>
          <p:nvPr/>
        </p:nvGrpSpPr>
        <p:grpSpPr>
          <a:xfrm>
            <a:off x="1231465" y="3088105"/>
            <a:ext cx="2603731" cy="2252059"/>
            <a:chOff x="1242481" y="2891441"/>
            <a:chExt cx="2603731" cy="2252059"/>
          </a:xfrm>
        </p:grpSpPr>
        <p:grpSp>
          <p:nvGrpSpPr>
            <p:cNvPr id="1855" name="Google Shape;1855;p32"/>
            <p:cNvGrpSpPr/>
            <p:nvPr/>
          </p:nvGrpSpPr>
          <p:grpSpPr>
            <a:xfrm>
              <a:off x="1242481" y="2891441"/>
              <a:ext cx="2603731" cy="2252059"/>
              <a:chOff x="1242481" y="1929318"/>
              <a:chExt cx="2603731" cy="2252059"/>
            </a:xfrm>
          </p:grpSpPr>
          <p:grpSp>
            <p:nvGrpSpPr>
              <p:cNvPr id="1856" name="Google Shape;1856;p32"/>
              <p:cNvGrpSpPr/>
              <p:nvPr/>
            </p:nvGrpSpPr>
            <p:grpSpPr>
              <a:xfrm>
                <a:off x="1242481" y="2380056"/>
                <a:ext cx="2603731" cy="253916"/>
                <a:chOff x="1242481" y="2537686"/>
                <a:chExt cx="2603731" cy="253916"/>
              </a:xfrm>
            </p:grpSpPr>
            <p:sp>
              <p:nvSpPr>
                <p:cNvPr id="1857" name="Google Shape;1857;p32"/>
                <p:cNvSpPr txBox="1"/>
                <p:nvPr/>
              </p:nvSpPr>
              <p:spPr>
                <a:xfrm>
                  <a:off x="1398345" y="2537686"/>
                  <a:ext cx="2447867" cy="253916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b="1" lang="de-DE" sz="1050">
                      <a:solidFill>
                        <a:schemeClr val="dk1"/>
                      </a:solidFill>
                      <a:latin typeface="Century Gothic"/>
                      <a:ea typeface="Century Gothic"/>
                      <a:cs typeface="Century Gothic"/>
                      <a:sym typeface="Century Gothic"/>
                    </a:rPr>
                    <a:t>No functional restrictions</a:t>
                  </a:r>
                  <a:endParaRPr b="1" sz="1050">
                    <a:solidFill>
                      <a:schemeClr val="dk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  <p:sp>
              <p:nvSpPr>
                <p:cNvPr id="1858" name="Google Shape;1858;p32"/>
                <p:cNvSpPr/>
                <p:nvPr/>
              </p:nvSpPr>
              <p:spPr>
                <a:xfrm>
                  <a:off x="1242481" y="2608843"/>
                  <a:ext cx="103909" cy="103909"/>
                </a:xfrm>
                <a:prstGeom prst="ellipse">
                  <a:avLst/>
                </a:prstGeom>
                <a:solidFill>
                  <a:srgbClr val="D8D8D8"/>
                </a:solidFill>
                <a:ln cap="flat" cmpd="sng" w="9525">
                  <a:solidFill>
                    <a:srgbClr val="D9D9D9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600">
                    <a:solidFill>
                      <a:schemeClr val="lt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</p:grpSp>
          <p:grpSp>
            <p:nvGrpSpPr>
              <p:cNvPr id="1859" name="Google Shape;1859;p32"/>
              <p:cNvGrpSpPr/>
              <p:nvPr/>
            </p:nvGrpSpPr>
            <p:grpSpPr>
              <a:xfrm>
                <a:off x="1288170" y="1929318"/>
                <a:ext cx="2462901" cy="2252059"/>
                <a:chOff x="1288170" y="2062910"/>
                <a:chExt cx="2462901" cy="2252059"/>
              </a:xfrm>
            </p:grpSpPr>
            <p:sp>
              <p:nvSpPr>
                <p:cNvPr id="1860" name="Google Shape;1860;p32"/>
                <p:cNvSpPr txBox="1"/>
                <p:nvPr/>
              </p:nvSpPr>
              <p:spPr>
                <a:xfrm>
                  <a:off x="1407117" y="2744969"/>
                  <a:ext cx="2343954" cy="23083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-268650" lvl="1" marL="45720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b="0" i="0" lang="de-DE" sz="900" u="none" cap="none" strike="noStrike">
                      <a:solidFill>
                        <a:schemeClr val="dk1"/>
                      </a:solidFill>
                      <a:latin typeface="Century Gothic"/>
                      <a:ea typeface="Century Gothic"/>
                      <a:cs typeface="Century Gothic"/>
                      <a:sym typeface="Century Gothic"/>
                    </a:rPr>
                    <a:t>Every functionality available</a:t>
                  </a:r>
                  <a:endParaRPr b="0" i="0" sz="900" u="none" cap="none" strike="noStrike">
                    <a:solidFill>
                      <a:schemeClr val="dk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  <p:cxnSp>
              <p:nvCxnSpPr>
                <p:cNvPr id="1861" name="Google Shape;1861;p32"/>
                <p:cNvCxnSpPr/>
                <p:nvPr/>
              </p:nvCxnSpPr>
              <p:spPr>
                <a:xfrm flipH="1" rot="10800000">
                  <a:off x="1288170" y="2062910"/>
                  <a:ext cx="14235" cy="2252059"/>
                </a:xfrm>
                <a:prstGeom prst="straightConnector1">
                  <a:avLst/>
                </a:prstGeom>
                <a:noFill/>
                <a:ln cap="flat" cmpd="sng" w="25400">
                  <a:solidFill>
                    <a:srgbClr val="D9D9D9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</p:grpSp>
          <p:sp>
            <p:nvSpPr>
              <p:cNvPr id="1862" name="Google Shape;1862;p32"/>
              <p:cNvSpPr txBox="1"/>
              <p:nvPr/>
            </p:nvSpPr>
            <p:spPr>
              <a:xfrm>
                <a:off x="1407117" y="2794663"/>
                <a:ext cx="2343954" cy="2308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-268650" lvl="1" marL="45720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0" i="0" lang="de-DE" sz="900" u="none" cap="none" strike="noStrike">
                    <a:solidFill>
                      <a:schemeClr val="dk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rPr>
                  <a:t>Every functionality adjustable</a:t>
                </a:r>
                <a:endParaRPr b="0" i="0" sz="900" u="none" cap="none" strike="noStrike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</p:grpSp>
        <p:grpSp>
          <p:nvGrpSpPr>
            <p:cNvPr id="1863" name="Google Shape;1863;p32"/>
            <p:cNvGrpSpPr/>
            <p:nvPr/>
          </p:nvGrpSpPr>
          <p:grpSpPr>
            <a:xfrm>
              <a:off x="1300782" y="3653255"/>
              <a:ext cx="329144" cy="64844"/>
              <a:chOff x="535844" y="2068545"/>
              <a:chExt cx="329144" cy="64844"/>
            </a:xfrm>
          </p:grpSpPr>
          <p:sp>
            <p:nvSpPr>
              <p:cNvPr id="1864" name="Google Shape;1864;p32"/>
              <p:cNvSpPr/>
              <p:nvPr/>
            </p:nvSpPr>
            <p:spPr>
              <a:xfrm>
                <a:off x="800144" y="2068545"/>
                <a:ext cx="64844" cy="64844"/>
              </a:xfrm>
              <a:prstGeom prst="ellipse">
                <a:avLst/>
              </a:prstGeom>
              <a:solidFill>
                <a:srgbClr val="D8D8D8"/>
              </a:solidFill>
              <a:ln cap="flat" cmpd="sng" w="9525">
                <a:solidFill>
                  <a:srgbClr val="D9D9D9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2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cxnSp>
            <p:nvCxnSpPr>
              <p:cNvPr id="1865" name="Google Shape;1865;p32"/>
              <p:cNvCxnSpPr>
                <a:stCxn id="1864" idx="2"/>
              </p:cNvCxnSpPr>
              <p:nvPr/>
            </p:nvCxnSpPr>
            <p:spPr>
              <a:xfrm rot="10800000">
                <a:off x="535844" y="2100967"/>
                <a:ext cx="264300" cy="0"/>
              </a:xfrm>
              <a:prstGeom prst="straightConnector1">
                <a:avLst/>
              </a:prstGeom>
              <a:noFill/>
              <a:ln cap="flat" cmpd="sng" w="9525">
                <a:solidFill>
                  <a:srgbClr val="D9D9D9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</p:grpSp>
        <p:grpSp>
          <p:nvGrpSpPr>
            <p:cNvPr id="1866" name="Google Shape;1866;p32"/>
            <p:cNvGrpSpPr/>
            <p:nvPr/>
          </p:nvGrpSpPr>
          <p:grpSpPr>
            <a:xfrm>
              <a:off x="1300782" y="3836450"/>
              <a:ext cx="329144" cy="64844"/>
              <a:chOff x="535844" y="2068545"/>
              <a:chExt cx="329144" cy="64844"/>
            </a:xfrm>
          </p:grpSpPr>
          <p:sp>
            <p:nvSpPr>
              <p:cNvPr id="1867" name="Google Shape;1867;p32"/>
              <p:cNvSpPr/>
              <p:nvPr/>
            </p:nvSpPr>
            <p:spPr>
              <a:xfrm>
                <a:off x="800144" y="2068545"/>
                <a:ext cx="64844" cy="64844"/>
              </a:xfrm>
              <a:prstGeom prst="ellipse">
                <a:avLst/>
              </a:prstGeom>
              <a:solidFill>
                <a:srgbClr val="D8D8D8"/>
              </a:solidFill>
              <a:ln cap="flat" cmpd="sng" w="9525">
                <a:solidFill>
                  <a:srgbClr val="D9D9D9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2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cxnSp>
            <p:nvCxnSpPr>
              <p:cNvPr id="1868" name="Google Shape;1868;p32"/>
              <p:cNvCxnSpPr>
                <a:stCxn id="1867" idx="2"/>
              </p:cNvCxnSpPr>
              <p:nvPr/>
            </p:nvCxnSpPr>
            <p:spPr>
              <a:xfrm rot="10800000">
                <a:off x="535844" y="2100967"/>
                <a:ext cx="264300" cy="0"/>
              </a:xfrm>
              <a:prstGeom prst="straightConnector1">
                <a:avLst/>
              </a:prstGeom>
              <a:noFill/>
              <a:ln cap="flat" cmpd="sng" w="9525">
                <a:solidFill>
                  <a:srgbClr val="D9D9D9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</p:grpSp>
      </p:grpSp>
      <p:pic>
        <p:nvPicPr>
          <p:cNvPr id="1869" name="Google Shape;1869;p32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7819591" y="4892185"/>
            <a:ext cx="1248209" cy="19235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70" name="Google Shape;1870;p32"/>
          <p:cNvGrpSpPr/>
          <p:nvPr/>
        </p:nvGrpSpPr>
        <p:grpSpPr>
          <a:xfrm>
            <a:off x="1239486" y="2296734"/>
            <a:ext cx="3533942" cy="1088699"/>
            <a:chOff x="1239486" y="2296734"/>
            <a:chExt cx="3533942" cy="1088699"/>
          </a:xfrm>
        </p:grpSpPr>
        <p:grpSp>
          <p:nvGrpSpPr>
            <p:cNvPr id="1871" name="Google Shape;1871;p32"/>
            <p:cNvGrpSpPr/>
            <p:nvPr/>
          </p:nvGrpSpPr>
          <p:grpSpPr>
            <a:xfrm>
              <a:off x="1239486" y="2518954"/>
              <a:ext cx="3478564" cy="253916"/>
              <a:chOff x="1239486" y="3273805"/>
              <a:chExt cx="3478564" cy="253916"/>
            </a:xfrm>
          </p:grpSpPr>
          <p:sp>
            <p:nvSpPr>
              <p:cNvPr id="1872" name="Google Shape;1872;p32"/>
              <p:cNvSpPr txBox="1"/>
              <p:nvPr/>
            </p:nvSpPr>
            <p:spPr>
              <a:xfrm>
                <a:off x="1398345" y="3273805"/>
                <a:ext cx="3319705" cy="25391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de-DE" sz="1050">
                    <a:solidFill>
                      <a:schemeClr val="dk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rPr>
                  <a:t>Push-Notifications</a:t>
                </a:r>
                <a:endParaRPr b="1" sz="105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1873" name="Google Shape;1873;p32"/>
              <p:cNvSpPr/>
              <p:nvPr/>
            </p:nvSpPr>
            <p:spPr>
              <a:xfrm>
                <a:off x="1239486" y="3351418"/>
                <a:ext cx="103909" cy="103909"/>
              </a:xfrm>
              <a:prstGeom prst="ellipse">
                <a:avLst/>
              </a:prstGeom>
              <a:solidFill>
                <a:srgbClr val="D8D8D8"/>
              </a:solidFill>
              <a:ln cap="flat" cmpd="sng" w="9525">
                <a:solidFill>
                  <a:srgbClr val="D9D9D9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6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</p:grpSp>
        <p:grpSp>
          <p:nvGrpSpPr>
            <p:cNvPr id="1874" name="Google Shape;1874;p32"/>
            <p:cNvGrpSpPr/>
            <p:nvPr/>
          </p:nvGrpSpPr>
          <p:grpSpPr>
            <a:xfrm>
              <a:off x="1280082" y="2296734"/>
              <a:ext cx="3493346" cy="1088699"/>
              <a:chOff x="1280082" y="2296734"/>
              <a:chExt cx="3493346" cy="1088699"/>
            </a:xfrm>
          </p:grpSpPr>
          <p:grpSp>
            <p:nvGrpSpPr>
              <p:cNvPr id="1875" name="Google Shape;1875;p32"/>
              <p:cNvGrpSpPr/>
              <p:nvPr/>
            </p:nvGrpSpPr>
            <p:grpSpPr>
              <a:xfrm>
                <a:off x="1291441" y="2296734"/>
                <a:ext cx="3126697" cy="1083974"/>
                <a:chOff x="1291441" y="3051585"/>
                <a:chExt cx="3126697" cy="1083974"/>
              </a:xfrm>
            </p:grpSpPr>
            <p:cxnSp>
              <p:nvCxnSpPr>
                <p:cNvPr id="1876" name="Google Shape;1876;p32"/>
                <p:cNvCxnSpPr/>
                <p:nvPr/>
              </p:nvCxnSpPr>
              <p:spPr>
                <a:xfrm rot="10800000">
                  <a:off x="1291441" y="3051585"/>
                  <a:ext cx="0" cy="1083974"/>
                </a:xfrm>
                <a:prstGeom prst="straightConnector1">
                  <a:avLst/>
                </a:prstGeom>
                <a:noFill/>
                <a:ln cap="flat" cmpd="sng" w="25400">
                  <a:solidFill>
                    <a:srgbClr val="D9D9D9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sp>
              <p:nvSpPr>
                <p:cNvPr id="1877" name="Google Shape;1877;p32"/>
                <p:cNvSpPr txBox="1"/>
                <p:nvPr/>
              </p:nvSpPr>
              <p:spPr>
                <a:xfrm>
                  <a:off x="1405346" y="3529045"/>
                  <a:ext cx="3012792" cy="23083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-268650" lvl="1" marL="45720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b="0" i="0" lang="de-DE" sz="900" u="none" cap="none" strike="noStrike">
                      <a:solidFill>
                        <a:schemeClr val="dk1"/>
                      </a:solidFill>
                      <a:latin typeface="Century Gothic"/>
                      <a:ea typeface="Century Gothic"/>
                      <a:cs typeface="Century Gothic"/>
                      <a:sym typeface="Century Gothic"/>
                    </a:rPr>
                    <a:t>On your smartphone in case of Incidents etc.</a:t>
                  </a:r>
                  <a:endParaRPr/>
                </a:p>
              </p:txBody>
            </p:sp>
          </p:grpSp>
          <p:sp>
            <p:nvSpPr>
              <p:cNvPr id="1878" name="Google Shape;1878;p32"/>
              <p:cNvSpPr txBox="1"/>
              <p:nvPr/>
            </p:nvSpPr>
            <p:spPr>
              <a:xfrm>
                <a:off x="1405346" y="2955838"/>
                <a:ext cx="3368082" cy="2308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-268650" lvl="1" marL="45720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0" i="0" lang="de-DE" sz="900" u="none" cap="none" strike="noStrike">
                    <a:solidFill>
                      <a:schemeClr val="dk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rPr>
                  <a:t>Notifications visible within a few seconds</a:t>
                </a:r>
                <a:endParaRPr b="0" i="0" sz="900" u="none" cap="none" strike="noStrike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grpSp>
            <p:nvGrpSpPr>
              <p:cNvPr id="1879" name="Google Shape;1879;p32"/>
              <p:cNvGrpSpPr/>
              <p:nvPr/>
            </p:nvGrpSpPr>
            <p:grpSpPr>
              <a:xfrm>
                <a:off x="1280082" y="2849646"/>
                <a:ext cx="349844" cy="64844"/>
                <a:chOff x="515144" y="2068545"/>
                <a:chExt cx="349844" cy="64844"/>
              </a:xfrm>
            </p:grpSpPr>
            <p:sp>
              <p:nvSpPr>
                <p:cNvPr id="1880" name="Google Shape;1880;p32"/>
                <p:cNvSpPr/>
                <p:nvPr/>
              </p:nvSpPr>
              <p:spPr>
                <a:xfrm>
                  <a:off x="800144" y="2068545"/>
                  <a:ext cx="64844" cy="64844"/>
                </a:xfrm>
                <a:prstGeom prst="ellipse">
                  <a:avLst/>
                </a:prstGeom>
                <a:solidFill>
                  <a:srgbClr val="D8D8D8"/>
                </a:solidFill>
                <a:ln cap="flat" cmpd="sng" w="9525">
                  <a:solidFill>
                    <a:srgbClr val="D9D9D9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200">
                    <a:solidFill>
                      <a:schemeClr val="lt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  <p:cxnSp>
              <p:nvCxnSpPr>
                <p:cNvPr id="1881" name="Google Shape;1881;p32"/>
                <p:cNvCxnSpPr>
                  <a:stCxn id="1880" idx="2"/>
                </p:cNvCxnSpPr>
                <p:nvPr/>
              </p:nvCxnSpPr>
              <p:spPr>
                <a:xfrm rot="10800000">
                  <a:off x="515144" y="2099167"/>
                  <a:ext cx="285000" cy="180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rgbClr val="D9D9D9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</p:grpSp>
          <p:grpSp>
            <p:nvGrpSpPr>
              <p:cNvPr id="1882" name="Google Shape;1882;p32"/>
              <p:cNvGrpSpPr/>
              <p:nvPr/>
            </p:nvGrpSpPr>
            <p:grpSpPr>
              <a:xfrm>
                <a:off x="1280082" y="3032841"/>
                <a:ext cx="349844" cy="64844"/>
                <a:chOff x="515144" y="2068545"/>
                <a:chExt cx="349844" cy="64844"/>
              </a:xfrm>
            </p:grpSpPr>
            <p:sp>
              <p:nvSpPr>
                <p:cNvPr id="1883" name="Google Shape;1883;p32"/>
                <p:cNvSpPr/>
                <p:nvPr/>
              </p:nvSpPr>
              <p:spPr>
                <a:xfrm>
                  <a:off x="800144" y="2068545"/>
                  <a:ext cx="64844" cy="64844"/>
                </a:xfrm>
                <a:prstGeom prst="ellipse">
                  <a:avLst/>
                </a:prstGeom>
                <a:solidFill>
                  <a:srgbClr val="D8D8D8"/>
                </a:solidFill>
                <a:ln cap="flat" cmpd="sng" w="9525">
                  <a:solidFill>
                    <a:srgbClr val="D9D9D9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200">
                    <a:solidFill>
                      <a:schemeClr val="lt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  <p:cxnSp>
              <p:nvCxnSpPr>
                <p:cNvPr id="1884" name="Google Shape;1884;p32"/>
                <p:cNvCxnSpPr>
                  <a:stCxn id="1883" idx="2"/>
                </p:cNvCxnSpPr>
                <p:nvPr/>
              </p:nvCxnSpPr>
              <p:spPr>
                <a:xfrm rot="10800000">
                  <a:off x="515144" y="2099167"/>
                  <a:ext cx="285000" cy="180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rgbClr val="D9D9D9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</p:grpSp>
          <p:grpSp>
            <p:nvGrpSpPr>
              <p:cNvPr id="1885" name="Google Shape;1885;p32"/>
              <p:cNvGrpSpPr/>
              <p:nvPr/>
            </p:nvGrpSpPr>
            <p:grpSpPr>
              <a:xfrm>
                <a:off x="1289727" y="3231798"/>
                <a:ext cx="333044" cy="64844"/>
                <a:chOff x="531944" y="2068545"/>
                <a:chExt cx="333044" cy="64844"/>
              </a:xfrm>
            </p:grpSpPr>
            <p:sp>
              <p:nvSpPr>
                <p:cNvPr id="1886" name="Google Shape;1886;p32"/>
                <p:cNvSpPr/>
                <p:nvPr/>
              </p:nvSpPr>
              <p:spPr>
                <a:xfrm>
                  <a:off x="800144" y="2068545"/>
                  <a:ext cx="64844" cy="64844"/>
                </a:xfrm>
                <a:prstGeom prst="ellipse">
                  <a:avLst/>
                </a:prstGeom>
                <a:solidFill>
                  <a:srgbClr val="D8D8D8"/>
                </a:solidFill>
                <a:ln cap="flat" cmpd="sng" w="9525">
                  <a:solidFill>
                    <a:srgbClr val="D9D9D9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200">
                    <a:solidFill>
                      <a:schemeClr val="lt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  <p:cxnSp>
              <p:nvCxnSpPr>
                <p:cNvPr id="1887" name="Google Shape;1887;p32"/>
                <p:cNvCxnSpPr>
                  <a:stCxn id="1886" idx="2"/>
                </p:cNvCxnSpPr>
                <p:nvPr/>
              </p:nvCxnSpPr>
              <p:spPr>
                <a:xfrm rot="10800000">
                  <a:off x="531944" y="2100967"/>
                  <a:ext cx="268200" cy="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rgbClr val="D9D9D9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</p:grpSp>
          <p:sp>
            <p:nvSpPr>
              <p:cNvPr id="1888" name="Google Shape;1888;p32"/>
              <p:cNvSpPr txBox="1"/>
              <p:nvPr/>
            </p:nvSpPr>
            <p:spPr>
              <a:xfrm>
                <a:off x="1396101" y="3154601"/>
                <a:ext cx="3368082" cy="2308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-268650" lvl="1" marL="45720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0" i="0" lang="de-DE" sz="900" u="none" cap="none" strike="noStrike">
                    <a:solidFill>
                      <a:schemeClr val="dk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rPr>
                  <a:t>Acknowledge Notifications from your phone</a:t>
                </a:r>
                <a:endParaRPr b="0" i="0" sz="900" u="none" cap="none" strike="noStrike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</p:grp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8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1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8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8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93" name="Shape 1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94" name="Google Shape;1894;p33"/>
          <p:cNvGrpSpPr/>
          <p:nvPr/>
        </p:nvGrpSpPr>
        <p:grpSpPr>
          <a:xfrm>
            <a:off x="0" y="1988810"/>
            <a:ext cx="9144000" cy="1164327"/>
            <a:chOff x="0" y="1988810"/>
            <a:chExt cx="9144000" cy="1164327"/>
          </a:xfrm>
        </p:grpSpPr>
        <p:grpSp>
          <p:nvGrpSpPr>
            <p:cNvPr id="1895" name="Google Shape;1895;p33"/>
            <p:cNvGrpSpPr/>
            <p:nvPr/>
          </p:nvGrpSpPr>
          <p:grpSpPr>
            <a:xfrm>
              <a:off x="0" y="1988810"/>
              <a:ext cx="9144000" cy="1164327"/>
              <a:chOff x="0" y="1988810"/>
              <a:chExt cx="9144000" cy="1164327"/>
            </a:xfrm>
          </p:grpSpPr>
          <p:sp>
            <p:nvSpPr>
              <p:cNvPr id="1896" name="Google Shape;1896;p33"/>
              <p:cNvSpPr/>
              <p:nvPr/>
            </p:nvSpPr>
            <p:spPr>
              <a:xfrm>
                <a:off x="0" y="1988810"/>
                <a:ext cx="9144000" cy="1164327"/>
              </a:xfrm>
              <a:prstGeom prst="rect">
                <a:avLst/>
              </a:prstGeom>
              <a:solidFill>
                <a:srgbClr val="D8D8D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1897" name="Google Shape;1897;p33"/>
              <p:cNvSpPr txBox="1"/>
              <p:nvPr/>
            </p:nvSpPr>
            <p:spPr>
              <a:xfrm>
                <a:off x="2490008" y="2016976"/>
                <a:ext cx="3485110" cy="110799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de-DE" sz="6600">
                    <a:solidFill>
                      <a:schemeClr val="lt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rPr>
                  <a:t>Benefits</a:t>
                </a:r>
                <a:endParaRPr/>
              </a:p>
            </p:txBody>
          </p:sp>
        </p:grpSp>
        <p:pic>
          <p:nvPicPr>
            <p:cNvPr descr="Daumen hoch-Zeichen Silhouette" id="1898" name="Google Shape;1898;p33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5753444" y="2113773"/>
              <a:ext cx="914400" cy="9144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899" name="Google Shape;1899;p33"/>
          <p:cNvGrpSpPr/>
          <p:nvPr/>
        </p:nvGrpSpPr>
        <p:grpSpPr>
          <a:xfrm>
            <a:off x="502963" y="207277"/>
            <a:ext cx="1482437" cy="1788437"/>
            <a:chOff x="1075285" y="228598"/>
            <a:chExt cx="1482437" cy="1788437"/>
          </a:xfrm>
        </p:grpSpPr>
        <p:sp>
          <p:nvSpPr>
            <p:cNvPr id="1900" name="Google Shape;1900;p33"/>
            <p:cNvSpPr/>
            <p:nvPr/>
          </p:nvSpPr>
          <p:spPr>
            <a:xfrm>
              <a:off x="1075285" y="228598"/>
              <a:ext cx="1482437" cy="1482437"/>
            </a:xfrm>
            <a:prstGeom prst="ellipse">
              <a:avLst/>
            </a:prstGeom>
            <a:noFill/>
            <a:ln cap="flat" cmpd="sng" w="19050">
              <a:solidFill>
                <a:srgbClr val="D9D9D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cxnSp>
          <p:nvCxnSpPr>
            <p:cNvPr id="1901" name="Google Shape;1901;p33"/>
            <p:cNvCxnSpPr>
              <a:stCxn id="1900" idx="4"/>
            </p:cNvCxnSpPr>
            <p:nvPr/>
          </p:nvCxnSpPr>
          <p:spPr>
            <a:xfrm>
              <a:off x="1816504" y="1711035"/>
              <a:ext cx="0" cy="306000"/>
            </a:xfrm>
            <a:prstGeom prst="straightConnector1">
              <a:avLst/>
            </a:prstGeom>
            <a:noFill/>
            <a:ln cap="flat" cmpd="sng" w="19050">
              <a:solidFill>
                <a:srgbClr val="D9D9D9"/>
              </a:solidFill>
              <a:prstDash val="solid"/>
              <a:round/>
              <a:headEnd len="sm" w="sm" type="none"/>
              <a:tailEnd len="sm" w="sm" type="none"/>
            </a:ln>
          </p:spPr>
        </p:cxnSp>
        <p:pic>
          <p:nvPicPr>
            <p:cNvPr descr="Auge Silhouette" id="1902" name="Google Shape;1902;p33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399228" y="282563"/>
              <a:ext cx="834550" cy="8345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03" name="Google Shape;1903;p33"/>
            <p:cNvSpPr txBox="1"/>
            <p:nvPr/>
          </p:nvSpPr>
          <p:spPr>
            <a:xfrm>
              <a:off x="1118170" y="1044164"/>
              <a:ext cx="1396665" cy="24622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e-DE" sz="10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Total Transparency</a:t>
              </a:r>
              <a:endParaRPr/>
            </a:p>
          </p:txBody>
        </p:sp>
      </p:grpSp>
      <p:grpSp>
        <p:nvGrpSpPr>
          <p:cNvPr id="1904" name="Google Shape;1904;p33"/>
          <p:cNvGrpSpPr/>
          <p:nvPr/>
        </p:nvGrpSpPr>
        <p:grpSpPr>
          <a:xfrm>
            <a:off x="2704512" y="207277"/>
            <a:ext cx="1482438" cy="1788437"/>
            <a:chOff x="3830780" y="228598"/>
            <a:chExt cx="1482438" cy="1788437"/>
          </a:xfrm>
        </p:grpSpPr>
        <p:sp>
          <p:nvSpPr>
            <p:cNvPr id="1905" name="Google Shape;1905;p33"/>
            <p:cNvSpPr/>
            <p:nvPr/>
          </p:nvSpPr>
          <p:spPr>
            <a:xfrm>
              <a:off x="3830781" y="228598"/>
              <a:ext cx="1482437" cy="1482437"/>
            </a:xfrm>
            <a:prstGeom prst="ellipse">
              <a:avLst/>
            </a:prstGeom>
            <a:noFill/>
            <a:ln cap="flat" cmpd="sng" w="19050">
              <a:solidFill>
                <a:srgbClr val="D9D9D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cxnSp>
          <p:nvCxnSpPr>
            <p:cNvPr id="1906" name="Google Shape;1906;p33"/>
            <p:cNvCxnSpPr>
              <a:stCxn id="1905" idx="4"/>
            </p:cNvCxnSpPr>
            <p:nvPr/>
          </p:nvCxnSpPr>
          <p:spPr>
            <a:xfrm>
              <a:off x="4572000" y="1711035"/>
              <a:ext cx="0" cy="306000"/>
            </a:xfrm>
            <a:prstGeom prst="straightConnector1">
              <a:avLst/>
            </a:prstGeom>
            <a:noFill/>
            <a:ln cap="flat" cmpd="sng" w="19050">
              <a:solidFill>
                <a:srgbClr val="D9D9D9"/>
              </a:solidFill>
              <a:prstDash val="solid"/>
              <a:round/>
              <a:headEnd len="sm" w="sm" type="none"/>
              <a:tailEnd len="sm" w="sm" type="none"/>
            </a:ln>
          </p:spPr>
        </p:cxnSp>
        <p:pic>
          <p:nvPicPr>
            <p:cNvPr descr="Glühbirne und Zahnrad Silhouette" id="1907" name="Google Shape;1907;p33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4232563" y="360402"/>
              <a:ext cx="678873" cy="67887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08" name="Google Shape;1908;p33"/>
            <p:cNvSpPr txBox="1"/>
            <p:nvPr/>
          </p:nvSpPr>
          <p:spPr>
            <a:xfrm>
              <a:off x="3830780" y="1014659"/>
              <a:ext cx="1482437" cy="40011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e-DE" sz="10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Continous Process Optimization</a:t>
              </a:r>
              <a:endParaRPr sz="1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grpSp>
        <p:nvGrpSpPr>
          <p:cNvPr id="1909" name="Google Shape;1909;p33"/>
          <p:cNvGrpSpPr/>
          <p:nvPr/>
        </p:nvGrpSpPr>
        <p:grpSpPr>
          <a:xfrm>
            <a:off x="3830781" y="3124971"/>
            <a:ext cx="1482437" cy="1789931"/>
            <a:chOff x="3830781" y="3124971"/>
            <a:chExt cx="1482437" cy="1789931"/>
          </a:xfrm>
        </p:grpSpPr>
        <p:sp>
          <p:nvSpPr>
            <p:cNvPr id="1910" name="Google Shape;1910;p33"/>
            <p:cNvSpPr/>
            <p:nvPr/>
          </p:nvSpPr>
          <p:spPr>
            <a:xfrm>
              <a:off x="3830781" y="3432465"/>
              <a:ext cx="1482437" cy="1482437"/>
            </a:xfrm>
            <a:prstGeom prst="ellipse">
              <a:avLst/>
            </a:prstGeom>
            <a:noFill/>
            <a:ln cap="flat" cmpd="sng" w="19050">
              <a:solidFill>
                <a:srgbClr val="D9D9D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cxnSp>
          <p:nvCxnSpPr>
            <p:cNvPr id="1911" name="Google Shape;1911;p33"/>
            <p:cNvCxnSpPr/>
            <p:nvPr/>
          </p:nvCxnSpPr>
          <p:spPr>
            <a:xfrm>
              <a:off x="4572000" y="3124971"/>
              <a:ext cx="0" cy="305941"/>
            </a:xfrm>
            <a:prstGeom prst="straightConnector1">
              <a:avLst/>
            </a:prstGeom>
            <a:noFill/>
            <a:ln cap="flat" cmpd="sng" w="19050">
              <a:solidFill>
                <a:srgbClr val="D9D9D9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1912" name="Google Shape;1912;p33"/>
            <p:cNvSpPr txBox="1"/>
            <p:nvPr/>
          </p:nvSpPr>
          <p:spPr>
            <a:xfrm>
              <a:off x="3916550" y="4281634"/>
              <a:ext cx="1310894" cy="55399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e-DE" sz="10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Data available anytime, anywhere</a:t>
              </a:r>
              <a:endParaRPr sz="1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descr="Cloudcomputing Silhouette" id="1913" name="Google Shape;1913;p33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4232561" y="3602761"/>
              <a:ext cx="678873" cy="67887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914" name="Google Shape;1914;p33"/>
          <p:cNvGrpSpPr/>
          <p:nvPr/>
        </p:nvGrpSpPr>
        <p:grpSpPr>
          <a:xfrm>
            <a:off x="6118687" y="3124970"/>
            <a:ext cx="1482437" cy="1789931"/>
            <a:chOff x="6586278" y="3124971"/>
            <a:chExt cx="1482437" cy="1789931"/>
          </a:xfrm>
        </p:grpSpPr>
        <p:sp>
          <p:nvSpPr>
            <p:cNvPr id="1915" name="Google Shape;1915;p33"/>
            <p:cNvSpPr/>
            <p:nvPr/>
          </p:nvSpPr>
          <p:spPr>
            <a:xfrm>
              <a:off x="6586278" y="3432465"/>
              <a:ext cx="1482437" cy="1482437"/>
            </a:xfrm>
            <a:prstGeom prst="ellipse">
              <a:avLst/>
            </a:prstGeom>
            <a:noFill/>
            <a:ln cap="flat" cmpd="sng" w="19050">
              <a:solidFill>
                <a:srgbClr val="D9D9D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cxnSp>
          <p:nvCxnSpPr>
            <p:cNvPr id="1916" name="Google Shape;1916;p33"/>
            <p:cNvCxnSpPr/>
            <p:nvPr/>
          </p:nvCxnSpPr>
          <p:spPr>
            <a:xfrm flipH="1">
              <a:off x="7327495" y="3124971"/>
              <a:ext cx="2" cy="305941"/>
            </a:xfrm>
            <a:prstGeom prst="straightConnector1">
              <a:avLst/>
            </a:prstGeom>
            <a:noFill/>
            <a:ln cap="flat" cmpd="sng" w="19050">
              <a:solidFill>
                <a:srgbClr val="D9D9D9"/>
              </a:solidFill>
              <a:prstDash val="solid"/>
              <a:round/>
              <a:headEnd len="sm" w="sm" type="none"/>
              <a:tailEnd len="sm" w="sm" type="none"/>
            </a:ln>
          </p:spPr>
        </p:cxnSp>
        <p:pic>
          <p:nvPicPr>
            <p:cNvPr descr="Soziales Netzwerk Silhouette" id="1917" name="Google Shape;1917;p33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6983854" y="3603620"/>
              <a:ext cx="678873" cy="67887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18" name="Google Shape;1918;p33"/>
            <p:cNvSpPr txBox="1"/>
            <p:nvPr/>
          </p:nvSpPr>
          <p:spPr>
            <a:xfrm>
              <a:off x="6667844" y="4281634"/>
              <a:ext cx="1310894" cy="40011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e-DE" sz="10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Over 5.000 happy customers</a:t>
              </a:r>
              <a:endParaRPr sz="1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grpSp>
        <p:nvGrpSpPr>
          <p:cNvPr id="1919" name="Google Shape;1919;p33"/>
          <p:cNvGrpSpPr/>
          <p:nvPr/>
        </p:nvGrpSpPr>
        <p:grpSpPr>
          <a:xfrm>
            <a:off x="1542874" y="3124971"/>
            <a:ext cx="1482437" cy="1789931"/>
            <a:chOff x="1075285" y="3124971"/>
            <a:chExt cx="1482437" cy="1789931"/>
          </a:xfrm>
        </p:grpSpPr>
        <p:sp>
          <p:nvSpPr>
            <p:cNvPr id="1920" name="Google Shape;1920;p33"/>
            <p:cNvSpPr/>
            <p:nvPr/>
          </p:nvSpPr>
          <p:spPr>
            <a:xfrm>
              <a:off x="1075285" y="3432465"/>
              <a:ext cx="1482437" cy="1482437"/>
            </a:xfrm>
            <a:prstGeom prst="ellipse">
              <a:avLst/>
            </a:prstGeom>
            <a:noFill/>
            <a:ln cap="flat" cmpd="sng" w="19050">
              <a:solidFill>
                <a:srgbClr val="D9D9D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cxnSp>
          <p:nvCxnSpPr>
            <p:cNvPr id="1921" name="Google Shape;1921;p33"/>
            <p:cNvCxnSpPr/>
            <p:nvPr/>
          </p:nvCxnSpPr>
          <p:spPr>
            <a:xfrm>
              <a:off x="1816504" y="3124971"/>
              <a:ext cx="0" cy="305941"/>
            </a:xfrm>
            <a:prstGeom prst="straightConnector1">
              <a:avLst/>
            </a:prstGeom>
            <a:noFill/>
            <a:ln cap="flat" cmpd="sng" w="19050">
              <a:solidFill>
                <a:srgbClr val="D9D9D9"/>
              </a:solidFill>
              <a:prstDash val="solid"/>
              <a:round/>
              <a:headEnd len="sm" w="sm" type="none"/>
              <a:tailEnd len="sm" w="sm" type="none"/>
            </a:ln>
          </p:spPr>
        </p:cxnSp>
        <p:grpSp>
          <p:nvGrpSpPr>
            <p:cNvPr id="1922" name="Google Shape;1922;p33"/>
            <p:cNvGrpSpPr/>
            <p:nvPr/>
          </p:nvGrpSpPr>
          <p:grpSpPr>
            <a:xfrm>
              <a:off x="1391069" y="3560119"/>
              <a:ext cx="678873" cy="678873"/>
              <a:chOff x="2791090" y="3233529"/>
              <a:chExt cx="914400" cy="914400"/>
            </a:xfrm>
          </p:grpSpPr>
          <p:pic>
            <p:nvPicPr>
              <p:cNvPr descr="Programmierer Silhouette" id="1923" name="Google Shape;1923;p33"/>
              <p:cNvPicPr preferRelativeResize="0"/>
              <p:nvPr/>
            </p:nvPicPr>
            <p:blipFill rotWithShape="1">
              <a:blip r:embed="rId8">
                <a:alphaModFix/>
              </a:blip>
              <a:srcRect b="0" l="0" r="0" t="0"/>
              <a:stretch/>
            </p:blipFill>
            <p:spPr>
              <a:xfrm>
                <a:off x="2791090" y="3233529"/>
                <a:ext cx="914400" cy="91440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924" name="Google Shape;1924;p33"/>
              <p:cNvSpPr/>
              <p:nvPr/>
            </p:nvSpPr>
            <p:spPr>
              <a:xfrm>
                <a:off x="3110371" y="3917069"/>
                <a:ext cx="275837" cy="142893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</p:grpSp>
        <p:pic>
          <p:nvPicPr>
            <p:cNvPr descr="Uhr Silhouette" id="1925" name="Google Shape;1925;p33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1867830" y="3655930"/>
              <a:ext cx="286267" cy="2862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26" name="Google Shape;1926;p33"/>
            <p:cNvSpPr txBox="1"/>
            <p:nvPr/>
          </p:nvSpPr>
          <p:spPr>
            <a:xfrm>
              <a:off x="1161055" y="4281634"/>
              <a:ext cx="1310894" cy="40011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e-DE" sz="10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Limited need of IT-Department</a:t>
              </a:r>
              <a:endParaRPr/>
            </a:p>
          </p:txBody>
        </p:sp>
      </p:grpSp>
      <p:grpSp>
        <p:nvGrpSpPr>
          <p:cNvPr id="1927" name="Google Shape;1927;p33"/>
          <p:cNvGrpSpPr/>
          <p:nvPr/>
        </p:nvGrpSpPr>
        <p:grpSpPr>
          <a:xfrm>
            <a:off x="4906059" y="207277"/>
            <a:ext cx="1482439" cy="1788437"/>
            <a:chOff x="6586276" y="228598"/>
            <a:chExt cx="1482439" cy="1788437"/>
          </a:xfrm>
        </p:grpSpPr>
        <p:cxnSp>
          <p:nvCxnSpPr>
            <p:cNvPr id="1928" name="Google Shape;1928;p33"/>
            <p:cNvCxnSpPr>
              <a:stCxn id="1929" idx="4"/>
            </p:cNvCxnSpPr>
            <p:nvPr/>
          </p:nvCxnSpPr>
          <p:spPr>
            <a:xfrm>
              <a:off x="7327497" y="1711035"/>
              <a:ext cx="0" cy="306000"/>
            </a:xfrm>
            <a:prstGeom prst="straightConnector1">
              <a:avLst/>
            </a:prstGeom>
            <a:noFill/>
            <a:ln cap="flat" cmpd="sng" w="19050">
              <a:solidFill>
                <a:srgbClr val="D9D9D9"/>
              </a:solidFill>
              <a:prstDash val="solid"/>
              <a:round/>
              <a:headEnd len="sm" w="sm" type="none"/>
              <a:tailEnd len="sm" w="sm" type="none"/>
            </a:ln>
          </p:spPr>
        </p:cxnSp>
        <p:grpSp>
          <p:nvGrpSpPr>
            <p:cNvPr id="1930" name="Google Shape;1930;p33"/>
            <p:cNvGrpSpPr/>
            <p:nvPr/>
          </p:nvGrpSpPr>
          <p:grpSpPr>
            <a:xfrm>
              <a:off x="6586276" y="228598"/>
              <a:ext cx="1482439" cy="1482437"/>
              <a:chOff x="6586276" y="228598"/>
              <a:chExt cx="1482439" cy="1482437"/>
            </a:xfrm>
          </p:grpSpPr>
          <p:sp>
            <p:nvSpPr>
              <p:cNvPr id="1929" name="Google Shape;1929;p33"/>
              <p:cNvSpPr/>
              <p:nvPr/>
            </p:nvSpPr>
            <p:spPr>
              <a:xfrm>
                <a:off x="6586278" y="228598"/>
                <a:ext cx="1482437" cy="1482437"/>
              </a:xfrm>
              <a:prstGeom prst="ellipse">
                <a:avLst/>
              </a:prstGeom>
              <a:noFill/>
              <a:ln cap="flat" cmpd="sng" w="19050">
                <a:solidFill>
                  <a:srgbClr val="D9D9D9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pic>
            <p:nvPicPr>
              <p:cNvPr descr="eingesteckt ausgesteckt Silhouette" id="1931" name="Google Shape;1931;p33"/>
              <p:cNvPicPr preferRelativeResize="0"/>
              <p:nvPr/>
            </p:nvPicPr>
            <p:blipFill rotWithShape="1">
              <a:blip r:embed="rId10">
                <a:alphaModFix/>
              </a:blip>
              <a:srcRect b="0" l="0" r="0" t="0"/>
              <a:stretch/>
            </p:blipFill>
            <p:spPr>
              <a:xfrm>
                <a:off x="6983854" y="360401"/>
                <a:ext cx="756712" cy="756712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932" name="Google Shape;1932;p33"/>
              <p:cNvSpPr txBox="1"/>
              <p:nvPr/>
            </p:nvSpPr>
            <p:spPr>
              <a:xfrm>
                <a:off x="6586276" y="1033637"/>
                <a:ext cx="1482437" cy="24622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de-DE" sz="1000">
                    <a:solidFill>
                      <a:schemeClr val="dk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rPr>
                  <a:t>Plug &amp; Play retrofit</a:t>
                </a:r>
                <a:endParaRPr sz="10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</p:grpSp>
      </p:grpSp>
      <p:grpSp>
        <p:nvGrpSpPr>
          <p:cNvPr id="1933" name="Google Shape;1933;p33"/>
          <p:cNvGrpSpPr/>
          <p:nvPr/>
        </p:nvGrpSpPr>
        <p:grpSpPr>
          <a:xfrm>
            <a:off x="7129715" y="207277"/>
            <a:ext cx="1482437" cy="1788437"/>
            <a:chOff x="7129715" y="207277"/>
            <a:chExt cx="1482437" cy="1788437"/>
          </a:xfrm>
        </p:grpSpPr>
        <p:grpSp>
          <p:nvGrpSpPr>
            <p:cNvPr id="1934" name="Google Shape;1934;p33"/>
            <p:cNvGrpSpPr/>
            <p:nvPr/>
          </p:nvGrpSpPr>
          <p:grpSpPr>
            <a:xfrm>
              <a:off x="7129715" y="207277"/>
              <a:ext cx="1482437" cy="1788437"/>
              <a:chOff x="6586278" y="228598"/>
              <a:chExt cx="1482437" cy="1788437"/>
            </a:xfrm>
          </p:grpSpPr>
          <p:cxnSp>
            <p:nvCxnSpPr>
              <p:cNvPr id="1935" name="Google Shape;1935;p33"/>
              <p:cNvCxnSpPr>
                <a:stCxn id="1936" idx="4"/>
              </p:cNvCxnSpPr>
              <p:nvPr/>
            </p:nvCxnSpPr>
            <p:spPr>
              <a:xfrm>
                <a:off x="7327497" y="1711035"/>
                <a:ext cx="0" cy="306000"/>
              </a:xfrm>
              <a:prstGeom prst="straightConnector1">
                <a:avLst/>
              </a:prstGeom>
              <a:noFill/>
              <a:ln cap="flat" cmpd="sng" w="19050">
                <a:solidFill>
                  <a:srgbClr val="D9D9D9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grpSp>
            <p:nvGrpSpPr>
              <p:cNvPr id="1937" name="Google Shape;1937;p33"/>
              <p:cNvGrpSpPr/>
              <p:nvPr/>
            </p:nvGrpSpPr>
            <p:grpSpPr>
              <a:xfrm>
                <a:off x="6586278" y="228598"/>
                <a:ext cx="1482437" cy="1482437"/>
                <a:chOff x="6586278" y="228598"/>
                <a:chExt cx="1482437" cy="1482437"/>
              </a:xfrm>
            </p:grpSpPr>
            <p:sp>
              <p:nvSpPr>
                <p:cNvPr id="1936" name="Google Shape;1936;p33"/>
                <p:cNvSpPr/>
                <p:nvPr/>
              </p:nvSpPr>
              <p:spPr>
                <a:xfrm>
                  <a:off x="6586278" y="228598"/>
                  <a:ext cx="1482437" cy="1482437"/>
                </a:xfrm>
                <a:prstGeom prst="ellipse">
                  <a:avLst/>
                </a:prstGeom>
                <a:noFill/>
                <a:ln cap="flat" cmpd="sng" w="19050">
                  <a:solidFill>
                    <a:srgbClr val="D9D9D9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lt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  <p:sp>
              <p:nvSpPr>
                <p:cNvPr id="1938" name="Google Shape;1938;p33"/>
                <p:cNvSpPr txBox="1"/>
                <p:nvPr/>
              </p:nvSpPr>
              <p:spPr>
                <a:xfrm>
                  <a:off x="6586278" y="1040310"/>
                  <a:ext cx="1482437" cy="246221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de-DE" sz="1000">
                      <a:solidFill>
                        <a:schemeClr val="dk1"/>
                      </a:solidFill>
                      <a:latin typeface="Century Gothic"/>
                      <a:ea typeface="Century Gothic"/>
                      <a:cs typeface="Century Gothic"/>
                      <a:sym typeface="Century Gothic"/>
                    </a:rPr>
                    <a:t>Customizable</a:t>
                  </a:r>
                  <a:endParaRPr sz="1000">
                    <a:solidFill>
                      <a:schemeClr val="dk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</p:grpSp>
        </p:grpSp>
        <p:pic>
          <p:nvPicPr>
            <p:cNvPr descr="UI UX Silhouette" id="1939" name="Google Shape;1939;p33"/>
            <p:cNvPicPr preferRelativeResize="0"/>
            <p:nvPr/>
          </p:nvPicPr>
          <p:blipFill rotWithShape="1">
            <a:blip r:embed="rId11">
              <a:alphaModFix/>
            </a:blip>
            <a:srcRect b="0" l="0" r="0" t="0"/>
            <a:stretch/>
          </p:blipFill>
          <p:spPr>
            <a:xfrm>
              <a:off x="7531495" y="373724"/>
              <a:ext cx="678873" cy="67887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940" name="Google Shape;1940;p33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7819591" y="4892185"/>
            <a:ext cx="1248209" cy="1923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45" name="Shape 19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" name="Google Shape;1946;p34"/>
          <p:cNvSpPr/>
          <p:nvPr/>
        </p:nvSpPr>
        <p:spPr>
          <a:xfrm>
            <a:off x="429904" y="1182236"/>
            <a:ext cx="1980000" cy="10800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F2F2F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947" name="Google Shape;1947;p34"/>
          <p:cNvSpPr/>
          <p:nvPr/>
        </p:nvSpPr>
        <p:spPr>
          <a:xfrm>
            <a:off x="2540678" y="1182233"/>
            <a:ext cx="1980000" cy="10800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F2F2F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948" name="Google Shape;1948;p34"/>
          <p:cNvSpPr/>
          <p:nvPr/>
        </p:nvSpPr>
        <p:spPr>
          <a:xfrm>
            <a:off x="4631066" y="1182234"/>
            <a:ext cx="1980000" cy="10800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F2F2F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949" name="Google Shape;1949;p34"/>
          <p:cNvSpPr/>
          <p:nvPr/>
        </p:nvSpPr>
        <p:spPr>
          <a:xfrm>
            <a:off x="6736091" y="1182236"/>
            <a:ext cx="1980000" cy="10800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F2F2F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950" name="Google Shape;1950;p34"/>
          <p:cNvSpPr/>
          <p:nvPr/>
        </p:nvSpPr>
        <p:spPr>
          <a:xfrm>
            <a:off x="429904" y="2397539"/>
            <a:ext cx="1980000" cy="10800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F2F2F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951" name="Google Shape;1951;p34"/>
          <p:cNvSpPr/>
          <p:nvPr/>
        </p:nvSpPr>
        <p:spPr>
          <a:xfrm>
            <a:off x="2540678" y="2397536"/>
            <a:ext cx="1980000" cy="10800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F2F2F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952" name="Google Shape;1952;p34"/>
          <p:cNvSpPr/>
          <p:nvPr/>
        </p:nvSpPr>
        <p:spPr>
          <a:xfrm>
            <a:off x="4631066" y="2397537"/>
            <a:ext cx="1980000" cy="10800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F2F2F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953" name="Google Shape;1953;p34"/>
          <p:cNvSpPr/>
          <p:nvPr/>
        </p:nvSpPr>
        <p:spPr>
          <a:xfrm>
            <a:off x="6736091" y="2397539"/>
            <a:ext cx="1980000" cy="10800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F2F2F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954" name="Google Shape;1954;p34"/>
          <p:cNvSpPr/>
          <p:nvPr/>
        </p:nvSpPr>
        <p:spPr>
          <a:xfrm>
            <a:off x="429904" y="3618092"/>
            <a:ext cx="1980000" cy="10800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F2F2F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955" name="Google Shape;1955;p34"/>
          <p:cNvSpPr/>
          <p:nvPr/>
        </p:nvSpPr>
        <p:spPr>
          <a:xfrm>
            <a:off x="2540678" y="3618089"/>
            <a:ext cx="1980000" cy="10800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F2F2F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956" name="Google Shape;1956;p34"/>
          <p:cNvSpPr/>
          <p:nvPr/>
        </p:nvSpPr>
        <p:spPr>
          <a:xfrm>
            <a:off x="4631066" y="3618090"/>
            <a:ext cx="1980000" cy="10800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F2F2F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957" name="Google Shape;1957;p34"/>
          <p:cNvSpPr/>
          <p:nvPr/>
        </p:nvSpPr>
        <p:spPr>
          <a:xfrm>
            <a:off x="6736091" y="3618092"/>
            <a:ext cx="1980000" cy="10800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F2F2F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descr="W:\1_Vertrieb\Vertrieb_Allgemein\Referenzmarketing\2017_Firmenpräsentation_Website\Freigabe_Logos\Logo_Schaeffler\Schaeffler_Logo_CMYK [Konvertiert].png" id="1958" name="Google Shape;1958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079216" y="1444197"/>
            <a:ext cx="1298270" cy="62909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W:\1_Vertrieb\Marketing\_Intern\Media\Fachbeiträge\Success Stories\Continental\Bilder\Bilder_Conti_QuelleContinentalRegensburg\continental_logo_yellow_srgb_png-data.png" id="1959" name="Google Shape;1959;p3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642239" y="1444197"/>
            <a:ext cx="1957651" cy="601235"/>
          </a:xfrm>
          <a:prstGeom prst="rect">
            <a:avLst/>
          </a:prstGeom>
          <a:noFill/>
          <a:ln>
            <a:noFill/>
          </a:ln>
        </p:spPr>
      </p:pic>
      <p:sp>
        <p:nvSpPr>
          <p:cNvPr id="1960" name="Google Shape;1960;p34"/>
          <p:cNvSpPr txBox="1"/>
          <p:nvPr/>
        </p:nvSpPr>
        <p:spPr>
          <a:xfrm>
            <a:off x="1298099" y="249286"/>
            <a:ext cx="6547802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de-DE" sz="32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Our References</a:t>
            </a:r>
            <a:endParaRPr/>
          </a:p>
        </p:txBody>
      </p:sp>
      <p:pic>
        <p:nvPicPr>
          <p:cNvPr id="1961" name="Google Shape;1961;p3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49820" y="2775744"/>
            <a:ext cx="1546226" cy="3473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2" name="Google Shape;1962;p3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798763" y="2822102"/>
            <a:ext cx="1659242" cy="2546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3" name="Google Shape;1963;p3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32167" y="1560311"/>
            <a:ext cx="1601882" cy="3810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4" name="Google Shape;1964;p34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2777293" y="1536403"/>
            <a:ext cx="1515168" cy="39299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usbildung Kendrion - Kendrion im Interview" id="1965" name="Google Shape;1965;p34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7001291" y="4080600"/>
            <a:ext cx="1454121" cy="208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6" name="Google Shape;1966;p34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672320" y="3766673"/>
            <a:ext cx="1495168" cy="674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7" name="Google Shape;1967;p34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7819591" y="4892185"/>
            <a:ext cx="1248209" cy="1923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8" name="Google Shape;1968;p34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6921523" y="2760261"/>
            <a:ext cx="1597640" cy="37833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arquardt-Gruppe – Wikipedia" id="1969" name="Google Shape;1969;p34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2595336" y="2401013"/>
            <a:ext cx="1872288" cy="107652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ALLER GmbH | Kabelkonfektion und Crimpmaschinen" id="1970" name="Google Shape;1970;p34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2690990" y="3742369"/>
            <a:ext cx="1807476" cy="8314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1" name="Google Shape;1971;p34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4894003" y="3732645"/>
            <a:ext cx="1454121" cy="8508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76" name="Shape 19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7" name="Google Shape;1977;p35"/>
          <p:cNvSpPr/>
          <p:nvPr/>
        </p:nvSpPr>
        <p:spPr>
          <a:xfrm>
            <a:off x="0" y="-2356"/>
            <a:ext cx="9144000" cy="5145857"/>
          </a:xfrm>
          <a:prstGeom prst="rect">
            <a:avLst/>
          </a:prstGeom>
          <a:solidFill>
            <a:srgbClr val="E30613"/>
          </a:solidFill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978" name="Google Shape;1978;p35"/>
          <p:cNvSpPr txBox="1"/>
          <p:nvPr>
            <p:ph type="title"/>
          </p:nvPr>
        </p:nvSpPr>
        <p:spPr>
          <a:xfrm>
            <a:off x="457200" y="339725"/>
            <a:ext cx="8229600" cy="85725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91425" wrap="square" tIns="45700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entury Gothic"/>
              <a:buNone/>
            </a:pPr>
            <a:r>
              <a:rPr lang="de-DE">
                <a:solidFill>
                  <a:schemeClr val="lt1"/>
                </a:solidFill>
              </a:rPr>
              <a:t>Thank you!</a:t>
            </a:r>
            <a:br>
              <a:rPr lang="de-DE">
                <a:solidFill>
                  <a:schemeClr val="lt1"/>
                </a:solidFill>
              </a:rPr>
            </a:br>
            <a:r>
              <a:rPr lang="de-DE">
                <a:solidFill>
                  <a:schemeClr val="lt1"/>
                </a:solidFill>
              </a:rPr>
              <a:t>We are here for you.</a:t>
            </a:r>
            <a:endParaRPr/>
          </a:p>
        </p:txBody>
      </p:sp>
      <p:pic>
        <p:nvPicPr>
          <p:cNvPr descr="Ein Bild, das Symbol, Text, Kreis, Schrift enthält.&#10;&#10;Automatisch generierte Beschreibung" id="1979" name="Google Shape;1979;p35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87421" y="1715289"/>
            <a:ext cx="1399323" cy="139932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in Bild, das Text, Logo, Kreis, Schrift enthält.&#10;&#10;Automatisch generierte Beschreibung" id="1980" name="Google Shape;1980;p35">
            <a:hlinkClick r:id="rId5"/>
          </p:cNvPr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33265" y="1715289"/>
            <a:ext cx="1399323" cy="13993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1" name="Google Shape;1981;p3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819590" y="4890580"/>
            <a:ext cx="1248209" cy="19235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in Bild, das Text, Kreis, Schrift, Logo enthält.&#10;&#10;Automatisch generierte Beschreibung" id="1982" name="Google Shape;1982;p35">
            <a:hlinkClick r:id="rId8"/>
          </p:cNvPr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629006" y="3225863"/>
            <a:ext cx="1399323" cy="1399323"/>
          </a:xfrm>
          <a:prstGeom prst="rect">
            <a:avLst/>
          </a:prstGeom>
          <a:noFill/>
          <a:ln>
            <a:noFill/>
          </a:ln>
        </p:spPr>
      </p:pic>
      <p:sp>
        <p:nvSpPr>
          <p:cNvPr id="1983" name="Google Shape;1983;p35"/>
          <p:cNvSpPr txBox="1"/>
          <p:nvPr/>
        </p:nvSpPr>
        <p:spPr>
          <a:xfrm>
            <a:off x="6702537" y="2683407"/>
            <a:ext cx="2422030" cy="108491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de-DE" sz="12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Julian Schmid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de-DE" sz="105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Product Manager</a:t>
            </a:r>
            <a:br>
              <a:rPr b="1" lang="de-DE" sz="11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br>
              <a:rPr b="1" lang="de-DE" sz="105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b="1" lang="de-DE" sz="105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julian.schmid@werma.com </a:t>
            </a:r>
            <a:br>
              <a:rPr lang="de-DE" sz="105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de-DE" sz="105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Tel:	+1 (470) 361-0600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05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Cell:	+1 (678) 301-0154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Ein Bild, das Im Haus, Wand, Licht, Kunst enthält.&#10;&#10;Automatisch generierte Beschreibung" id="314" name="Google Shape;314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399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15" name="Google Shape;315;p4"/>
          <p:cNvSpPr txBox="1"/>
          <p:nvPr/>
        </p:nvSpPr>
        <p:spPr>
          <a:xfrm>
            <a:off x="0" y="3999017"/>
            <a:ext cx="4764505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de-DE" sz="4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Challenges</a:t>
            </a:r>
            <a:endParaRPr b="1" sz="115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16" name="Google Shape;316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819590" y="4890580"/>
            <a:ext cx="1248209" cy="1923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Ein Bild, das Maschine, Messgerät enthält.&#10;&#10;Automatisch generierte Beschreibung" id="322" name="Google Shape;322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92539" y="169473"/>
            <a:ext cx="921896" cy="98103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in Bild, das Maschine enthält.&#10;&#10;Automatisch generierte Beschreibung" id="323" name="Google Shape;323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35402" y="100865"/>
            <a:ext cx="1098447" cy="96313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in Bild, das Maschine, Drucker, Design enthält.&#10;&#10;Automatisch generierte Beschreibung" id="324" name="Google Shape;324;p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49269" y="511969"/>
            <a:ext cx="692506" cy="95261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in Bild, das Text, Design, Messgerät enthält.&#10;&#10;Automatisch generierte Beschreibung" id="325" name="Google Shape;325;p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2151" y="932200"/>
            <a:ext cx="914582" cy="11293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in Bild, das Maschine enthält.&#10;&#10;Automatisch generierte Beschreibung" id="326" name="Google Shape;326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654" y="2458471"/>
            <a:ext cx="1098447" cy="96313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in Bild, das Maschine, Messgerät enthält.&#10;&#10;Automatisch generierte Beschreibung" id="327" name="Google Shape;327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16764" y="1922286"/>
            <a:ext cx="921145" cy="98023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in Bild, das Maschine, Drucker, Design enthält.&#10;&#10;Automatisch generierte Beschreibung" id="328" name="Google Shape;328;p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656111" y="1009891"/>
            <a:ext cx="692506" cy="95261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in Bild, das Text, Design, Messgerät enthält.&#10;&#10;Automatisch generierte Beschreibung" id="329" name="Google Shape;329;p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856352" y="1461975"/>
            <a:ext cx="877497" cy="108358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30" name="Google Shape;330;p5"/>
          <p:cNvGrpSpPr/>
          <p:nvPr/>
        </p:nvGrpSpPr>
        <p:grpSpPr>
          <a:xfrm>
            <a:off x="-229088" y="-399468"/>
            <a:ext cx="6980483" cy="5952415"/>
            <a:chOff x="-229088" y="-399468"/>
            <a:chExt cx="6980483" cy="5952415"/>
          </a:xfrm>
        </p:grpSpPr>
        <p:sp>
          <p:nvSpPr>
            <p:cNvPr id="331" name="Google Shape;331;p5"/>
            <p:cNvSpPr/>
            <p:nvPr/>
          </p:nvSpPr>
          <p:spPr>
            <a:xfrm rot="1863123">
              <a:off x="2430982" y="4472220"/>
              <a:ext cx="1601021" cy="345968"/>
            </a:xfrm>
            <a:custGeom>
              <a:rect b="b" l="l" r="r" t="t"/>
              <a:pathLst>
                <a:path extrusionOk="0" h="345968" w="1601021">
                  <a:moveTo>
                    <a:pt x="0" y="12789"/>
                  </a:moveTo>
                  <a:lnTo>
                    <a:pt x="1601021" y="0"/>
                  </a:lnTo>
                  <a:lnTo>
                    <a:pt x="1400265" y="345565"/>
                  </a:lnTo>
                  <a:lnTo>
                    <a:pt x="0" y="345968"/>
                  </a:lnTo>
                  <a:lnTo>
                    <a:pt x="0" y="12789"/>
                  </a:lnTo>
                  <a:close/>
                </a:path>
              </a:pathLst>
            </a:custGeom>
            <a:solidFill>
              <a:srgbClr val="F2F2F2"/>
            </a:solidFill>
            <a:ln cap="flat" cmpd="sng" w="28575">
              <a:solidFill>
                <a:srgbClr val="FBDC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grpSp>
          <p:nvGrpSpPr>
            <p:cNvPr id="332" name="Google Shape;332;p5"/>
            <p:cNvGrpSpPr/>
            <p:nvPr/>
          </p:nvGrpSpPr>
          <p:grpSpPr>
            <a:xfrm>
              <a:off x="-229088" y="-399468"/>
              <a:ext cx="6980483" cy="5952415"/>
              <a:chOff x="-229088" y="-399468"/>
              <a:chExt cx="6980483" cy="5952415"/>
            </a:xfrm>
          </p:grpSpPr>
          <p:sp>
            <p:nvSpPr>
              <p:cNvPr id="333" name="Google Shape;333;p5"/>
              <p:cNvSpPr/>
              <p:nvPr/>
            </p:nvSpPr>
            <p:spPr>
              <a:xfrm rot="2015405">
                <a:off x="2836213" y="883312"/>
                <a:ext cx="1617072" cy="428398"/>
              </a:xfrm>
              <a:custGeom>
                <a:rect b="b" l="l" r="r" t="t"/>
                <a:pathLst>
                  <a:path extrusionOk="0" h="428398" w="1617072">
                    <a:moveTo>
                      <a:pt x="0" y="0"/>
                    </a:moveTo>
                    <a:lnTo>
                      <a:pt x="1617072" y="5058"/>
                    </a:lnTo>
                    <a:lnTo>
                      <a:pt x="1561442" y="428398"/>
                    </a:lnTo>
                    <a:lnTo>
                      <a:pt x="64036" y="42770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2F2"/>
              </a:solidFill>
              <a:ln cap="flat" cmpd="sng" w="28575">
                <a:solidFill>
                  <a:srgbClr val="FBDC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334" name="Google Shape;334;p5"/>
              <p:cNvSpPr/>
              <p:nvPr/>
            </p:nvSpPr>
            <p:spPr>
              <a:xfrm rot="-2019712">
                <a:off x="723907" y="3882961"/>
                <a:ext cx="4481408" cy="441816"/>
              </a:xfrm>
              <a:custGeom>
                <a:rect b="b" l="l" r="r" t="t"/>
                <a:pathLst>
                  <a:path extrusionOk="0" h="441816" w="4481408">
                    <a:moveTo>
                      <a:pt x="0" y="0"/>
                    </a:moveTo>
                    <a:lnTo>
                      <a:pt x="4294885" y="16417"/>
                    </a:lnTo>
                    <a:lnTo>
                      <a:pt x="4481408" y="441816"/>
                    </a:lnTo>
                    <a:lnTo>
                      <a:pt x="583826" y="4034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2F2"/>
              </a:solidFill>
              <a:ln cap="flat" cmpd="sng" w="28575">
                <a:solidFill>
                  <a:srgbClr val="FBDC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335" name="Google Shape;335;p5"/>
              <p:cNvSpPr/>
              <p:nvPr/>
            </p:nvSpPr>
            <p:spPr>
              <a:xfrm rot="-8987442">
                <a:off x="1653810" y="3804736"/>
                <a:ext cx="5352656" cy="430845"/>
              </a:xfrm>
              <a:custGeom>
                <a:rect b="b" l="l" r="r" t="t"/>
                <a:pathLst>
                  <a:path extrusionOk="0" h="430845" w="5352656">
                    <a:moveTo>
                      <a:pt x="756351" y="0"/>
                    </a:moveTo>
                    <a:lnTo>
                      <a:pt x="5352656" y="2082"/>
                    </a:lnTo>
                    <a:lnTo>
                      <a:pt x="5352656" y="430845"/>
                    </a:lnTo>
                    <a:lnTo>
                      <a:pt x="0" y="430369"/>
                    </a:lnTo>
                    <a:lnTo>
                      <a:pt x="756351" y="0"/>
                    </a:lnTo>
                    <a:close/>
                  </a:path>
                </a:pathLst>
              </a:custGeom>
              <a:solidFill>
                <a:srgbClr val="F2F2F2"/>
              </a:solidFill>
              <a:ln cap="flat" cmpd="sng" w="28575">
                <a:solidFill>
                  <a:srgbClr val="FBDC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336" name="Google Shape;336;p5"/>
              <p:cNvSpPr/>
              <p:nvPr/>
            </p:nvSpPr>
            <p:spPr>
              <a:xfrm rot="-1783934">
                <a:off x="-611089" y="1926453"/>
                <a:ext cx="7450671" cy="430536"/>
              </a:xfrm>
              <a:custGeom>
                <a:rect b="b" l="l" r="r" t="t"/>
                <a:pathLst>
                  <a:path extrusionOk="0" h="430536" w="7450671">
                    <a:moveTo>
                      <a:pt x="248315" y="0"/>
                    </a:moveTo>
                    <a:lnTo>
                      <a:pt x="7450671" y="284"/>
                    </a:lnTo>
                    <a:lnTo>
                      <a:pt x="7209228" y="418789"/>
                    </a:lnTo>
                    <a:lnTo>
                      <a:pt x="0" y="430536"/>
                    </a:lnTo>
                    <a:lnTo>
                      <a:pt x="248315" y="0"/>
                    </a:lnTo>
                    <a:close/>
                  </a:path>
                </a:pathLst>
              </a:custGeom>
              <a:solidFill>
                <a:srgbClr val="F2F2F2"/>
              </a:solidFill>
              <a:ln cap="flat" cmpd="sng" w="28575">
                <a:solidFill>
                  <a:srgbClr val="FBDC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337" name="Google Shape;337;p5"/>
              <p:cNvSpPr/>
              <p:nvPr/>
            </p:nvSpPr>
            <p:spPr>
              <a:xfrm rot="-1783934">
                <a:off x="-484280" y="934822"/>
                <a:ext cx="5494770" cy="429458"/>
              </a:xfrm>
              <a:custGeom>
                <a:rect b="b" l="l" r="r" t="t"/>
                <a:pathLst>
                  <a:path extrusionOk="0" h="429458" w="5494770">
                    <a:moveTo>
                      <a:pt x="238864" y="1501"/>
                    </a:moveTo>
                    <a:lnTo>
                      <a:pt x="4753261" y="0"/>
                    </a:lnTo>
                    <a:lnTo>
                      <a:pt x="5494770" y="429458"/>
                    </a:lnTo>
                    <a:lnTo>
                      <a:pt x="0" y="429458"/>
                    </a:lnTo>
                    <a:lnTo>
                      <a:pt x="238864" y="1501"/>
                    </a:lnTo>
                    <a:close/>
                  </a:path>
                </a:pathLst>
              </a:custGeom>
              <a:solidFill>
                <a:srgbClr val="F2F2F2"/>
              </a:solidFill>
              <a:ln cap="flat" cmpd="sng" w="28575">
                <a:solidFill>
                  <a:srgbClr val="FBDC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338" name="Google Shape;338;p5"/>
              <p:cNvSpPr/>
              <p:nvPr/>
            </p:nvSpPr>
            <p:spPr>
              <a:xfrm rot="1802161">
                <a:off x="3632296" y="3450184"/>
                <a:ext cx="482967" cy="107664"/>
              </a:xfrm>
              <a:custGeom>
                <a:rect b="b" l="l" r="r" t="t"/>
                <a:pathLst>
                  <a:path extrusionOk="0" h="107664" w="482967">
                    <a:moveTo>
                      <a:pt x="50412" y="0"/>
                    </a:moveTo>
                    <a:lnTo>
                      <a:pt x="482967" y="4944"/>
                    </a:lnTo>
                    <a:lnTo>
                      <a:pt x="439932" y="107664"/>
                    </a:lnTo>
                    <a:lnTo>
                      <a:pt x="0" y="104236"/>
                    </a:lnTo>
                    <a:lnTo>
                      <a:pt x="50412" y="0"/>
                    </a:lnTo>
                    <a:close/>
                  </a:path>
                </a:pathLst>
              </a:custGeom>
              <a:solidFill>
                <a:srgbClr val="F2F2F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339" name="Google Shape;339;p5"/>
              <p:cNvSpPr/>
              <p:nvPr/>
            </p:nvSpPr>
            <p:spPr>
              <a:xfrm rot="-2306658">
                <a:off x="3804796" y="1270024"/>
                <a:ext cx="468621" cy="176538"/>
              </a:xfrm>
              <a:custGeom>
                <a:rect b="b" l="l" r="r" t="t"/>
                <a:pathLst>
                  <a:path extrusionOk="0" h="176538" w="468621">
                    <a:moveTo>
                      <a:pt x="0" y="0"/>
                    </a:moveTo>
                    <a:lnTo>
                      <a:pt x="416211" y="10214"/>
                    </a:lnTo>
                    <a:lnTo>
                      <a:pt x="468621" y="176538"/>
                    </a:lnTo>
                    <a:lnTo>
                      <a:pt x="22537" y="11958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2F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340" name="Google Shape;340;p5"/>
              <p:cNvSpPr/>
              <p:nvPr/>
            </p:nvSpPr>
            <p:spPr>
              <a:xfrm rot="-2306658">
                <a:off x="3012189" y="742561"/>
                <a:ext cx="468621" cy="176538"/>
              </a:xfrm>
              <a:custGeom>
                <a:rect b="b" l="l" r="r" t="t"/>
                <a:pathLst>
                  <a:path extrusionOk="0" h="176538" w="468621">
                    <a:moveTo>
                      <a:pt x="0" y="0"/>
                    </a:moveTo>
                    <a:lnTo>
                      <a:pt x="416211" y="10214"/>
                    </a:lnTo>
                    <a:lnTo>
                      <a:pt x="468621" y="176538"/>
                    </a:lnTo>
                    <a:lnTo>
                      <a:pt x="40092" y="13959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2F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341" name="Google Shape;341;p5"/>
              <p:cNvSpPr/>
              <p:nvPr/>
            </p:nvSpPr>
            <p:spPr>
              <a:xfrm rot="-2306658">
                <a:off x="2061970" y="2747084"/>
                <a:ext cx="497308" cy="190190"/>
              </a:xfrm>
              <a:custGeom>
                <a:rect b="b" l="l" r="r" t="t"/>
                <a:pathLst>
                  <a:path extrusionOk="0" h="190190" w="497308">
                    <a:moveTo>
                      <a:pt x="0" y="0"/>
                    </a:moveTo>
                    <a:lnTo>
                      <a:pt x="444898" y="23866"/>
                    </a:lnTo>
                    <a:lnTo>
                      <a:pt x="497308" y="190190"/>
                    </a:lnTo>
                    <a:lnTo>
                      <a:pt x="51224" y="13323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2F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342" name="Google Shape;342;p5"/>
              <p:cNvSpPr/>
              <p:nvPr/>
            </p:nvSpPr>
            <p:spPr>
              <a:xfrm rot="1802161">
                <a:off x="3242138" y="3698651"/>
                <a:ext cx="482967" cy="112754"/>
              </a:xfrm>
              <a:custGeom>
                <a:rect b="b" l="l" r="r" t="t"/>
                <a:pathLst>
                  <a:path extrusionOk="0" h="112754" w="482967">
                    <a:moveTo>
                      <a:pt x="50412" y="0"/>
                    </a:moveTo>
                    <a:lnTo>
                      <a:pt x="482967" y="4944"/>
                    </a:lnTo>
                    <a:lnTo>
                      <a:pt x="426371" y="112754"/>
                    </a:lnTo>
                    <a:lnTo>
                      <a:pt x="0" y="104236"/>
                    </a:lnTo>
                    <a:lnTo>
                      <a:pt x="50412" y="0"/>
                    </a:lnTo>
                    <a:close/>
                  </a:path>
                </a:pathLst>
              </a:custGeom>
              <a:solidFill>
                <a:srgbClr val="F2F2F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</p:grpSp>
        <p:sp>
          <p:nvSpPr>
            <p:cNvPr id="343" name="Google Shape;343;p5"/>
            <p:cNvSpPr/>
            <p:nvPr/>
          </p:nvSpPr>
          <p:spPr>
            <a:xfrm rot="7315546">
              <a:off x="2678543" y="4270911"/>
              <a:ext cx="336192" cy="258728"/>
            </a:xfrm>
            <a:custGeom>
              <a:rect b="b" l="l" r="r" t="t"/>
              <a:pathLst>
                <a:path extrusionOk="0" h="258728" w="336192">
                  <a:moveTo>
                    <a:pt x="35597" y="0"/>
                  </a:moveTo>
                  <a:lnTo>
                    <a:pt x="336192" y="148889"/>
                  </a:lnTo>
                  <a:lnTo>
                    <a:pt x="331261" y="258728"/>
                  </a:lnTo>
                  <a:lnTo>
                    <a:pt x="0" y="159535"/>
                  </a:lnTo>
                  <a:lnTo>
                    <a:pt x="35597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pic>
        <p:nvPicPr>
          <p:cNvPr descr="Stoppuhr mit einfarbiger Füllung" id="344" name="Google Shape;344;p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342342" y="2165149"/>
            <a:ext cx="306878" cy="30687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chlechte Sicht mit einfarbiger Füllung" id="345" name="Google Shape;345;p5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8332811" y="1681486"/>
            <a:ext cx="325941" cy="325941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Google Shape;346;p5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 flipH="1">
            <a:off x="1326621" y="3131284"/>
            <a:ext cx="1364017" cy="1212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" name="Google Shape;347;p5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4389803" y="1896314"/>
            <a:ext cx="1374127" cy="122144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in Bild, das Design enthält.&#10;&#10;Automatisch generierte Beschreibung mit geringer Zuverlässigkeit" id="348" name="Google Shape;348;p5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4800561" y="3205459"/>
            <a:ext cx="860428" cy="1170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5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5269583" y="3523217"/>
            <a:ext cx="941644" cy="1187106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" name="Google Shape;350;p5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 flipH="1">
            <a:off x="2973382" y="2057465"/>
            <a:ext cx="1364010" cy="1212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" name="Google Shape;351;p5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 flipH="1">
            <a:off x="239152" y="3788734"/>
            <a:ext cx="1364010" cy="121246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in Bild, das Tisch, Design enthält.&#10;&#10;Automatisch generierte Beschreibung" id="352" name="Google Shape;352;p5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3413206" y="3945072"/>
            <a:ext cx="921145" cy="92114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3" name="Google Shape;353;p5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1781036" y="2250151"/>
            <a:ext cx="189504" cy="5254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in Bild, das Cartoon, stehend, Kleidung, Hose enthält.&#10;&#10;Automatisch generierte Beschreibung" id="354" name="Google Shape;354;p5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723899" y="1182550"/>
            <a:ext cx="316323" cy="683353"/>
          </a:xfrm>
          <a:prstGeom prst="rect">
            <a:avLst/>
          </a:prstGeom>
          <a:noFill/>
          <a:ln>
            <a:noFill/>
          </a:ln>
        </p:spPr>
      </p:pic>
      <p:sp>
        <p:nvSpPr>
          <p:cNvPr id="355" name="Google Shape;355;p5"/>
          <p:cNvSpPr/>
          <p:nvPr/>
        </p:nvSpPr>
        <p:spPr>
          <a:xfrm>
            <a:off x="6232710" y="0"/>
            <a:ext cx="2890507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356" name="Google Shape;356;p5"/>
          <p:cNvCxnSpPr/>
          <p:nvPr/>
        </p:nvCxnSpPr>
        <p:spPr>
          <a:xfrm>
            <a:off x="6220787" y="0"/>
            <a:ext cx="0" cy="5143500"/>
          </a:xfrm>
          <a:prstGeom prst="straightConnector1">
            <a:avLst/>
          </a:prstGeom>
          <a:noFill/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descr="Ein Bild, das Cartoon enthält.&#10;&#10;Automatisch generierte Beschreibung" id="357" name="Google Shape;357;p5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5064594" y="4195089"/>
            <a:ext cx="691131" cy="733200"/>
          </a:xfrm>
          <a:prstGeom prst="rect">
            <a:avLst/>
          </a:prstGeom>
          <a:noFill/>
          <a:ln>
            <a:noFill/>
          </a:ln>
        </p:spPr>
      </p:pic>
      <p:sp>
        <p:nvSpPr>
          <p:cNvPr id="358" name="Google Shape;358;p5"/>
          <p:cNvSpPr/>
          <p:nvPr/>
        </p:nvSpPr>
        <p:spPr>
          <a:xfrm>
            <a:off x="6561598" y="808783"/>
            <a:ext cx="2248927" cy="551767"/>
          </a:xfrm>
          <a:prstGeom prst="roundRect">
            <a:avLst>
              <a:gd fmla="val 16667" name="adj"/>
            </a:avLst>
          </a:prstGeom>
          <a:solidFill>
            <a:srgbClr val="7F7F7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de-DE" sz="1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Machines</a:t>
            </a:r>
            <a:endParaRPr/>
          </a:p>
        </p:txBody>
      </p:sp>
      <p:sp>
        <p:nvSpPr>
          <p:cNvPr id="359" name="Google Shape;359;p5"/>
          <p:cNvSpPr/>
          <p:nvPr/>
        </p:nvSpPr>
        <p:spPr>
          <a:xfrm>
            <a:off x="6565937" y="1802990"/>
            <a:ext cx="2248927" cy="551767"/>
          </a:xfrm>
          <a:prstGeom prst="roundRect">
            <a:avLst>
              <a:gd fmla="val 16667" name="adj"/>
            </a:avLst>
          </a:prstGeom>
          <a:solidFill>
            <a:srgbClr val="7F7F7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de-DE" sz="1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Manual Workstations</a:t>
            </a:r>
            <a:endParaRPr/>
          </a:p>
        </p:txBody>
      </p:sp>
      <p:sp>
        <p:nvSpPr>
          <p:cNvPr id="360" name="Google Shape;360;p5"/>
          <p:cNvSpPr/>
          <p:nvPr/>
        </p:nvSpPr>
        <p:spPr>
          <a:xfrm>
            <a:off x="6558625" y="2800933"/>
            <a:ext cx="2248956" cy="551767"/>
          </a:xfrm>
          <a:prstGeom prst="roundRect">
            <a:avLst>
              <a:gd fmla="val 16667" name="adj"/>
            </a:avLst>
          </a:prstGeom>
          <a:solidFill>
            <a:srgbClr val="7F7F7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de-DE" sz="1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Intralogistics</a:t>
            </a:r>
            <a:endParaRPr/>
          </a:p>
        </p:txBody>
      </p:sp>
      <p:sp>
        <p:nvSpPr>
          <p:cNvPr id="361" name="Google Shape;361;p5"/>
          <p:cNvSpPr/>
          <p:nvPr/>
        </p:nvSpPr>
        <p:spPr>
          <a:xfrm>
            <a:off x="6552557" y="3798876"/>
            <a:ext cx="2248956" cy="551767"/>
          </a:xfrm>
          <a:prstGeom prst="roundRect">
            <a:avLst>
              <a:gd fmla="val 16667" name="adj"/>
            </a:avLst>
          </a:prstGeom>
          <a:solidFill>
            <a:srgbClr val="7F7F7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de-DE" sz="1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Shift Supervisor</a:t>
            </a:r>
            <a:endParaRPr/>
          </a:p>
        </p:txBody>
      </p:sp>
      <p:pic>
        <p:nvPicPr>
          <p:cNvPr id="362" name="Google Shape;362;p5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7819591" y="4892185"/>
            <a:ext cx="1248209" cy="1923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Ein Bild, das Maschine, Messgerät enthält.&#10;&#10;Automatisch generierte Beschreibung" id="368" name="Google Shape;368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92539" y="169473"/>
            <a:ext cx="921896" cy="98103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in Bild, das Maschine enthält.&#10;&#10;Automatisch generierte Beschreibung" id="369" name="Google Shape;369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35402" y="100865"/>
            <a:ext cx="1098447" cy="96313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in Bild, das Maschine, Drucker, Design enthält.&#10;&#10;Automatisch generierte Beschreibung" id="370" name="Google Shape;370;p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49269" y="511969"/>
            <a:ext cx="692506" cy="95261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in Bild, das Text, Design, Messgerät enthält.&#10;&#10;Automatisch generierte Beschreibung" id="371" name="Google Shape;371;p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2151" y="932200"/>
            <a:ext cx="914582" cy="11293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in Bild, das Maschine enthält.&#10;&#10;Automatisch generierte Beschreibung" id="372" name="Google Shape;372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654" y="2458471"/>
            <a:ext cx="1098447" cy="96313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in Bild, das Maschine, Messgerät enthält.&#10;&#10;Automatisch generierte Beschreibung" id="373" name="Google Shape;373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16764" y="1922286"/>
            <a:ext cx="921145" cy="98023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in Bild, das Maschine, Drucker, Design enthält.&#10;&#10;Automatisch generierte Beschreibung" id="374" name="Google Shape;374;p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656111" y="1009891"/>
            <a:ext cx="692506" cy="95261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in Bild, das Text, Design, Messgerät enthält.&#10;&#10;Automatisch generierte Beschreibung" id="375" name="Google Shape;375;p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856352" y="1461975"/>
            <a:ext cx="877497" cy="108358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76" name="Google Shape;376;p6"/>
          <p:cNvGrpSpPr/>
          <p:nvPr/>
        </p:nvGrpSpPr>
        <p:grpSpPr>
          <a:xfrm>
            <a:off x="-229088" y="-399468"/>
            <a:ext cx="6980483" cy="5952415"/>
            <a:chOff x="-229088" y="-399468"/>
            <a:chExt cx="6980483" cy="5952415"/>
          </a:xfrm>
        </p:grpSpPr>
        <p:sp>
          <p:nvSpPr>
            <p:cNvPr id="377" name="Google Shape;377;p6"/>
            <p:cNvSpPr/>
            <p:nvPr/>
          </p:nvSpPr>
          <p:spPr>
            <a:xfrm rot="1863123">
              <a:off x="2430982" y="4472220"/>
              <a:ext cx="1601021" cy="345968"/>
            </a:xfrm>
            <a:custGeom>
              <a:rect b="b" l="l" r="r" t="t"/>
              <a:pathLst>
                <a:path extrusionOk="0" h="345968" w="1601021">
                  <a:moveTo>
                    <a:pt x="0" y="12789"/>
                  </a:moveTo>
                  <a:lnTo>
                    <a:pt x="1601021" y="0"/>
                  </a:lnTo>
                  <a:lnTo>
                    <a:pt x="1400265" y="345565"/>
                  </a:lnTo>
                  <a:lnTo>
                    <a:pt x="0" y="345968"/>
                  </a:lnTo>
                  <a:lnTo>
                    <a:pt x="0" y="12789"/>
                  </a:lnTo>
                  <a:close/>
                </a:path>
              </a:pathLst>
            </a:custGeom>
            <a:solidFill>
              <a:srgbClr val="F2F2F2"/>
            </a:solidFill>
            <a:ln cap="flat" cmpd="sng" w="28575">
              <a:solidFill>
                <a:srgbClr val="FBDC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grpSp>
          <p:nvGrpSpPr>
            <p:cNvPr id="378" name="Google Shape;378;p6"/>
            <p:cNvGrpSpPr/>
            <p:nvPr/>
          </p:nvGrpSpPr>
          <p:grpSpPr>
            <a:xfrm>
              <a:off x="-229088" y="-399468"/>
              <a:ext cx="6980483" cy="5952415"/>
              <a:chOff x="-229088" y="-399468"/>
              <a:chExt cx="6980483" cy="5952415"/>
            </a:xfrm>
          </p:grpSpPr>
          <p:sp>
            <p:nvSpPr>
              <p:cNvPr id="379" name="Google Shape;379;p6"/>
              <p:cNvSpPr/>
              <p:nvPr/>
            </p:nvSpPr>
            <p:spPr>
              <a:xfrm rot="2015405">
                <a:off x="2836213" y="883312"/>
                <a:ext cx="1617072" cy="428398"/>
              </a:xfrm>
              <a:custGeom>
                <a:rect b="b" l="l" r="r" t="t"/>
                <a:pathLst>
                  <a:path extrusionOk="0" h="428398" w="1617072">
                    <a:moveTo>
                      <a:pt x="0" y="0"/>
                    </a:moveTo>
                    <a:lnTo>
                      <a:pt x="1617072" y="5058"/>
                    </a:lnTo>
                    <a:lnTo>
                      <a:pt x="1561442" y="428398"/>
                    </a:lnTo>
                    <a:lnTo>
                      <a:pt x="64036" y="42770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2F2"/>
              </a:solidFill>
              <a:ln cap="flat" cmpd="sng" w="28575">
                <a:solidFill>
                  <a:srgbClr val="FBDC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380" name="Google Shape;380;p6"/>
              <p:cNvSpPr/>
              <p:nvPr/>
            </p:nvSpPr>
            <p:spPr>
              <a:xfrm rot="-2019712">
                <a:off x="723907" y="3882961"/>
                <a:ext cx="4481408" cy="441816"/>
              </a:xfrm>
              <a:custGeom>
                <a:rect b="b" l="l" r="r" t="t"/>
                <a:pathLst>
                  <a:path extrusionOk="0" h="441816" w="4481408">
                    <a:moveTo>
                      <a:pt x="0" y="0"/>
                    </a:moveTo>
                    <a:lnTo>
                      <a:pt x="4294885" y="16417"/>
                    </a:lnTo>
                    <a:lnTo>
                      <a:pt x="4481408" y="441816"/>
                    </a:lnTo>
                    <a:lnTo>
                      <a:pt x="583826" y="4034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2F2"/>
              </a:solidFill>
              <a:ln cap="flat" cmpd="sng" w="28575">
                <a:solidFill>
                  <a:srgbClr val="FBDC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381" name="Google Shape;381;p6"/>
              <p:cNvSpPr/>
              <p:nvPr/>
            </p:nvSpPr>
            <p:spPr>
              <a:xfrm rot="-8987442">
                <a:off x="1653810" y="3804736"/>
                <a:ext cx="5352656" cy="430845"/>
              </a:xfrm>
              <a:custGeom>
                <a:rect b="b" l="l" r="r" t="t"/>
                <a:pathLst>
                  <a:path extrusionOk="0" h="430845" w="5352656">
                    <a:moveTo>
                      <a:pt x="756351" y="0"/>
                    </a:moveTo>
                    <a:lnTo>
                      <a:pt x="5352656" y="2082"/>
                    </a:lnTo>
                    <a:lnTo>
                      <a:pt x="5352656" y="430845"/>
                    </a:lnTo>
                    <a:lnTo>
                      <a:pt x="0" y="430369"/>
                    </a:lnTo>
                    <a:lnTo>
                      <a:pt x="756351" y="0"/>
                    </a:lnTo>
                    <a:close/>
                  </a:path>
                </a:pathLst>
              </a:custGeom>
              <a:solidFill>
                <a:srgbClr val="F2F2F2"/>
              </a:solidFill>
              <a:ln cap="flat" cmpd="sng" w="28575">
                <a:solidFill>
                  <a:srgbClr val="FBDC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382" name="Google Shape;382;p6"/>
              <p:cNvSpPr/>
              <p:nvPr/>
            </p:nvSpPr>
            <p:spPr>
              <a:xfrm rot="-1783934">
                <a:off x="-611089" y="1926453"/>
                <a:ext cx="7450671" cy="430536"/>
              </a:xfrm>
              <a:custGeom>
                <a:rect b="b" l="l" r="r" t="t"/>
                <a:pathLst>
                  <a:path extrusionOk="0" h="430536" w="7450671">
                    <a:moveTo>
                      <a:pt x="248315" y="0"/>
                    </a:moveTo>
                    <a:lnTo>
                      <a:pt x="7450671" y="284"/>
                    </a:lnTo>
                    <a:lnTo>
                      <a:pt x="7209228" y="418789"/>
                    </a:lnTo>
                    <a:lnTo>
                      <a:pt x="0" y="430536"/>
                    </a:lnTo>
                    <a:lnTo>
                      <a:pt x="248315" y="0"/>
                    </a:lnTo>
                    <a:close/>
                  </a:path>
                </a:pathLst>
              </a:custGeom>
              <a:solidFill>
                <a:srgbClr val="F2F2F2"/>
              </a:solidFill>
              <a:ln cap="flat" cmpd="sng" w="28575">
                <a:solidFill>
                  <a:srgbClr val="FBDC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383" name="Google Shape;383;p6"/>
              <p:cNvSpPr/>
              <p:nvPr/>
            </p:nvSpPr>
            <p:spPr>
              <a:xfrm rot="-1783934">
                <a:off x="-484280" y="934822"/>
                <a:ext cx="5494770" cy="429458"/>
              </a:xfrm>
              <a:custGeom>
                <a:rect b="b" l="l" r="r" t="t"/>
                <a:pathLst>
                  <a:path extrusionOk="0" h="429458" w="5494770">
                    <a:moveTo>
                      <a:pt x="238864" y="1501"/>
                    </a:moveTo>
                    <a:lnTo>
                      <a:pt x="4753261" y="0"/>
                    </a:lnTo>
                    <a:lnTo>
                      <a:pt x="5494770" y="429458"/>
                    </a:lnTo>
                    <a:lnTo>
                      <a:pt x="0" y="429458"/>
                    </a:lnTo>
                    <a:lnTo>
                      <a:pt x="238864" y="1501"/>
                    </a:lnTo>
                    <a:close/>
                  </a:path>
                </a:pathLst>
              </a:custGeom>
              <a:solidFill>
                <a:srgbClr val="F2F2F2"/>
              </a:solidFill>
              <a:ln cap="flat" cmpd="sng" w="28575">
                <a:solidFill>
                  <a:srgbClr val="FBDC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384" name="Google Shape;384;p6"/>
              <p:cNvSpPr/>
              <p:nvPr/>
            </p:nvSpPr>
            <p:spPr>
              <a:xfrm rot="1802161">
                <a:off x="3632296" y="3450184"/>
                <a:ext cx="482967" cy="107664"/>
              </a:xfrm>
              <a:custGeom>
                <a:rect b="b" l="l" r="r" t="t"/>
                <a:pathLst>
                  <a:path extrusionOk="0" h="107664" w="482967">
                    <a:moveTo>
                      <a:pt x="50412" y="0"/>
                    </a:moveTo>
                    <a:lnTo>
                      <a:pt x="482967" y="4944"/>
                    </a:lnTo>
                    <a:lnTo>
                      <a:pt x="439932" y="107664"/>
                    </a:lnTo>
                    <a:lnTo>
                      <a:pt x="0" y="104236"/>
                    </a:lnTo>
                    <a:lnTo>
                      <a:pt x="50412" y="0"/>
                    </a:lnTo>
                    <a:close/>
                  </a:path>
                </a:pathLst>
              </a:custGeom>
              <a:solidFill>
                <a:srgbClr val="F2F2F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385" name="Google Shape;385;p6"/>
              <p:cNvSpPr/>
              <p:nvPr/>
            </p:nvSpPr>
            <p:spPr>
              <a:xfrm rot="-2306658">
                <a:off x="3804796" y="1270024"/>
                <a:ext cx="468621" cy="176538"/>
              </a:xfrm>
              <a:custGeom>
                <a:rect b="b" l="l" r="r" t="t"/>
                <a:pathLst>
                  <a:path extrusionOk="0" h="176538" w="468621">
                    <a:moveTo>
                      <a:pt x="0" y="0"/>
                    </a:moveTo>
                    <a:lnTo>
                      <a:pt x="416211" y="10214"/>
                    </a:lnTo>
                    <a:lnTo>
                      <a:pt x="468621" y="176538"/>
                    </a:lnTo>
                    <a:lnTo>
                      <a:pt x="22537" y="11958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2F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386" name="Google Shape;386;p6"/>
              <p:cNvSpPr/>
              <p:nvPr/>
            </p:nvSpPr>
            <p:spPr>
              <a:xfrm rot="-2306658">
                <a:off x="3012189" y="742561"/>
                <a:ext cx="468621" cy="176538"/>
              </a:xfrm>
              <a:custGeom>
                <a:rect b="b" l="l" r="r" t="t"/>
                <a:pathLst>
                  <a:path extrusionOk="0" h="176538" w="468621">
                    <a:moveTo>
                      <a:pt x="0" y="0"/>
                    </a:moveTo>
                    <a:lnTo>
                      <a:pt x="416211" y="10214"/>
                    </a:lnTo>
                    <a:lnTo>
                      <a:pt x="468621" y="176538"/>
                    </a:lnTo>
                    <a:lnTo>
                      <a:pt x="40092" y="13959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2F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387" name="Google Shape;387;p6"/>
              <p:cNvSpPr/>
              <p:nvPr/>
            </p:nvSpPr>
            <p:spPr>
              <a:xfrm rot="-2306658">
                <a:off x="2061970" y="2747084"/>
                <a:ext cx="497308" cy="190190"/>
              </a:xfrm>
              <a:custGeom>
                <a:rect b="b" l="l" r="r" t="t"/>
                <a:pathLst>
                  <a:path extrusionOk="0" h="190190" w="497308">
                    <a:moveTo>
                      <a:pt x="0" y="0"/>
                    </a:moveTo>
                    <a:lnTo>
                      <a:pt x="444898" y="23866"/>
                    </a:lnTo>
                    <a:lnTo>
                      <a:pt x="497308" y="190190"/>
                    </a:lnTo>
                    <a:lnTo>
                      <a:pt x="51224" y="13323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2F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388" name="Google Shape;388;p6"/>
              <p:cNvSpPr/>
              <p:nvPr/>
            </p:nvSpPr>
            <p:spPr>
              <a:xfrm rot="1802161">
                <a:off x="3242138" y="3698651"/>
                <a:ext cx="482967" cy="112754"/>
              </a:xfrm>
              <a:custGeom>
                <a:rect b="b" l="l" r="r" t="t"/>
                <a:pathLst>
                  <a:path extrusionOk="0" h="112754" w="482967">
                    <a:moveTo>
                      <a:pt x="50412" y="0"/>
                    </a:moveTo>
                    <a:lnTo>
                      <a:pt x="482967" y="4944"/>
                    </a:lnTo>
                    <a:lnTo>
                      <a:pt x="426371" y="112754"/>
                    </a:lnTo>
                    <a:lnTo>
                      <a:pt x="0" y="104236"/>
                    </a:lnTo>
                    <a:lnTo>
                      <a:pt x="50412" y="0"/>
                    </a:lnTo>
                    <a:close/>
                  </a:path>
                </a:pathLst>
              </a:custGeom>
              <a:solidFill>
                <a:srgbClr val="F2F2F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</p:grpSp>
        <p:sp>
          <p:nvSpPr>
            <p:cNvPr id="389" name="Google Shape;389;p6"/>
            <p:cNvSpPr/>
            <p:nvPr/>
          </p:nvSpPr>
          <p:spPr>
            <a:xfrm rot="7315546">
              <a:off x="2678543" y="4270911"/>
              <a:ext cx="336192" cy="258728"/>
            </a:xfrm>
            <a:custGeom>
              <a:rect b="b" l="l" r="r" t="t"/>
              <a:pathLst>
                <a:path extrusionOk="0" h="258728" w="336192">
                  <a:moveTo>
                    <a:pt x="35597" y="0"/>
                  </a:moveTo>
                  <a:lnTo>
                    <a:pt x="336192" y="148889"/>
                  </a:lnTo>
                  <a:lnTo>
                    <a:pt x="331261" y="258728"/>
                  </a:lnTo>
                  <a:lnTo>
                    <a:pt x="0" y="159535"/>
                  </a:lnTo>
                  <a:lnTo>
                    <a:pt x="35597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pic>
        <p:nvPicPr>
          <p:cNvPr descr="Stoppuhr mit einfarbiger Füllung" id="390" name="Google Shape;390;p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342342" y="2165149"/>
            <a:ext cx="306878" cy="30687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chlechte Sicht mit einfarbiger Füllung" id="391" name="Google Shape;391;p6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8332811" y="1681486"/>
            <a:ext cx="325941" cy="325941"/>
          </a:xfrm>
          <a:prstGeom prst="rect">
            <a:avLst/>
          </a:prstGeom>
          <a:noFill/>
          <a:ln>
            <a:noFill/>
          </a:ln>
        </p:spPr>
      </p:pic>
      <p:pic>
        <p:nvPicPr>
          <p:cNvPr id="392" name="Google Shape;392;p6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 flipH="1">
            <a:off x="1326621" y="3131284"/>
            <a:ext cx="1364017" cy="1212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93" name="Google Shape;393;p6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4389803" y="1896314"/>
            <a:ext cx="1374127" cy="122144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in Bild, das Design enthält.&#10;&#10;Automatisch generierte Beschreibung mit geringer Zuverlässigkeit" id="394" name="Google Shape;394;p6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4800561" y="3205459"/>
            <a:ext cx="860428" cy="1170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395" name="Google Shape;395;p6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5269583" y="3523217"/>
            <a:ext cx="941644" cy="1187106"/>
          </a:xfrm>
          <a:prstGeom prst="rect">
            <a:avLst/>
          </a:prstGeom>
          <a:noFill/>
          <a:ln>
            <a:noFill/>
          </a:ln>
        </p:spPr>
      </p:pic>
      <p:pic>
        <p:nvPicPr>
          <p:cNvPr id="396" name="Google Shape;396;p6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 flipH="1">
            <a:off x="2973382" y="2057465"/>
            <a:ext cx="1364010" cy="1212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97" name="Google Shape;397;p6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 flipH="1">
            <a:off x="239152" y="3788734"/>
            <a:ext cx="1364010" cy="121246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in Bild, das Tisch, Design enthält.&#10;&#10;Automatisch generierte Beschreibung" id="398" name="Google Shape;398;p6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3413206" y="3945072"/>
            <a:ext cx="921145" cy="92114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9" name="Google Shape;399;p6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1781036" y="2250151"/>
            <a:ext cx="189504" cy="5254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in Bild, das Cartoon, stehend, Kleidung, Hose enthält.&#10;&#10;Automatisch generierte Beschreibung" id="400" name="Google Shape;400;p6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723899" y="1182550"/>
            <a:ext cx="316323" cy="683353"/>
          </a:xfrm>
          <a:prstGeom prst="rect">
            <a:avLst/>
          </a:prstGeom>
          <a:noFill/>
          <a:ln>
            <a:noFill/>
          </a:ln>
        </p:spPr>
      </p:pic>
      <p:sp>
        <p:nvSpPr>
          <p:cNvPr id="401" name="Google Shape;401;p6"/>
          <p:cNvSpPr/>
          <p:nvPr/>
        </p:nvSpPr>
        <p:spPr>
          <a:xfrm>
            <a:off x="6232710" y="0"/>
            <a:ext cx="2890507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402" name="Google Shape;402;p6"/>
          <p:cNvCxnSpPr/>
          <p:nvPr/>
        </p:nvCxnSpPr>
        <p:spPr>
          <a:xfrm>
            <a:off x="6220787" y="0"/>
            <a:ext cx="0" cy="5143500"/>
          </a:xfrm>
          <a:prstGeom prst="straightConnector1">
            <a:avLst/>
          </a:prstGeom>
          <a:noFill/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403" name="Google Shape;403;p6"/>
          <p:cNvGrpSpPr/>
          <p:nvPr/>
        </p:nvGrpSpPr>
        <p:grpSpPr>
          <a:xfrm>
            <a:off x="3605556" y="-67644"/>
            <a:ext cx="1796228" cy="1276915"/>
            <a:chOff x="3604564" y="-162815"/>
            <a:chExt cx="1796228" cy="1276915"/>
          </a:xfrm>
        </p:grpSpPr>
        <p:grpSp>
          <p:nvGrpSpPr>
            <p:cNvPr id="404" name="Google Shape;404;p6"/>
            <p:cNvGrpSpPr/>
            <p:nvPr/>
          </p:nvGrpSpPr>
          <p:grpSpPr>
            <a:xfrm>
              <a:off x="4191314" y="-162815"/>
              <a:ext cx="1209478" cy="1240071"/>
              <a:chOff x="4384509" y="-542790"/>
              <a:chExt cx="1209478" cy="1240071"/>
            </a:xfrm>
          </p:grpSpPr>
          <p:sp>
            <p:nvSpPr>
              <p:cNvPr id="405" name="Google Shape;405;p6"/>
              <p:cNvSpPr/>
              <p:nvPr/>
            </p:nvSpPr>
            <p:spPr>
              <a:xfrm rot="3207561">
                <a:off x="4514700" y="-323778"/>
                <a:ext cx="949097" cy="802047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25400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  <a:effectLst>
                <a:outerShdw blurRad="40000" rotWithShape="0" dir="5400000" dist="20000">
                  <a:srgbClr val="000000">
                    <a:alpha val="37647"/>
                  </a:srgb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406" name="Google Shape;406;p6"/>
              <p:cNvSpPr/>
              <p:nvPr/>
            </p:nvSpPr>
            <p:spPr>
              <a:xfrm rot="3036603">
                <a:off x="4817237" y="-91549"/>
                <a:ext cx="452382" cy="411682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25400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  <a:effectLst>
                <a:outerShdw blurRad="40000" rotWithShape="0" dir="5400000" dist="20000">
                  <a:srgbClr val="000000">
                    <a:alpha val="37647"/>
                  </a:srgb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</p:grpSp>
        <p:grpSp>
          <p:nvGrpSpPr>
            <p:cNvPr id="407" name="Google Shape;407;p6"/>
            <p:cNvGrpSpPr/>
            <p:nvPr/>
          </p:nvGrpSpPr>
          <p:grpSpPr>
            <a:xfrm flipH="1">
              <a:off x="3604564" y="-125971"/>
              <a:ext cx="1256904" cy="1240071"/>
              <a:chOff x="4384509" y="-542790"/>
              <a:chExt cx="1209478" cy="1240071"/>
            </a:xfrm>
          </p:grpSpPr>
          <p:sp>
            <p:nvSpPr>
              <p:cNvPr id="408" name="Google Shape;408;p6"/>
              <p:cNvSpPr/>
              <p:nvPr/>
            </p:nvSpPr>
            <p:spPr>
              <a:xfrm rot="3207561">
                <a:off x="4514700" y="-323778"/>
                <a:ext cx="949097" cy="802047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25400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  <a:effectLst>
                <a:outerShdw blurRad="40000" rotWithShape="0" dir="5400000" dist="20000">
                  <a:srgbClr val="000000">
                    <a:alpha val="37647"/>
                  </a:srgb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409" name="Google Shape;409;p6"/>
              <p:cNvSpPr/>
              <p:nvPr/>
            </p:nvSpPr>
            <p:spPr>
              <a:xfrm rot="3036603">
                <a:off x="4817237" y="-91549"/>
                <a:ext cx="452382" cy="411682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25400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  <a:effectLst>
                <a:outerShdw blurRad="40000" rotWithShape="0" dir="5400000" dist="20000">
                  <a:srgbClr val="000000">
                    <a:alpha val="37647"/>
                  </a:srgb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</p:grpSp>
      </p:grpSp>
      <p:sp>
        <p:nvSpPr>
          <p:cNvPr id="410" name="Google Shape;410;p6"/>
          <p:cNvSpPr/>
          <p:nvPr/>
        </p:nvSpPr>
        <p:spPr>
          <a:xfrm>
            <a:off x="4800561" y="342901"/>
            <a:ext cx="60381" cy="80962"/>
          </a:xfrm>
          <a:prstGeom prst="rect">
            <a:avLst/>
          </a:prstGeom>
          <a:solidFill>
            <a:srgbClr val="FF3F3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11" name="Google Shape;411;p6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7336873" y="386922"/>
            <a:ext cx="645807" cy="64580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12" name="Google Shape;412;p6"/>
          <p:cNvGrpSpPr/>
          <p:nvPr/>
        </p:nvGrpSpPr>
        <p:grpSpPr>
          <a:xfrm>
            <a:off x="6657383" y="1245971"/>
            <a:ext cx="2054045" cy="382043"/>
            <a:chOff x="6657383" y="1245971"/>
            <a:chExt cx="2054045" cy="382043"/>
          </a:xfrm>
        </p:grpSpPr>
        <p:sp>
          <p:nvSpPr>
            <p:cNvPr id="413" name="Google Shape;413;p6"/>
            <p:cNvSpPr/>
            <p:nvPr/>
          </p:nvSpPr>
          <p:spPr>
            <a:xfrm>
              <a:off x="6657383" y="1245971"/>
              <a:ext cx="2054045" cy="382043"/>
            </a:xfrm>
            <a:prstGeom prst="roundRect">
              <a:avLst>
                <a:gd fmla="val 16667" name="adj"/>
              </a:avLst>
            </a:prstGeom>
            <a:solidFill>
              <a:srgbClr val="FF0000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de-DE" sz="11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Missing Transparency</a:t>
              </a:r>
              <a:endParaRPr/>
            </a:p>
          </p:txBody>
        </p:sp>
        <p:pic>
          <p:nvPicPr>
            <p:cNvPr descr="Schlechte Sicht mit einfarbiger Füllung" id="414" name="Google Shape;414;p6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8358818" y="1276883"/>
              <a:ext cx="325941" cy="32594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descr="Ein Bild, das Cartoon enthält.&#10;&#10;Automatisch generierte Beschreibung" id="415" name="Google Shape;415;p6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5064594" y="4195089"/>
            <a:ext cx="691131" cy="73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6" name="Google Shape;416;p6"/>
          <p:cNvPicPr preferRelativeResize="0"/>
          <p:nvPr/>
        </p:nvPicPr>
        <p:blipFill rotWithShape="1">
          <a:blip r:embed="rId17">
            <a:alphaModFix/>
          </a:blip>
          <a:srcRect b="0" l="0" r="0" t="0"/>
          <a:stretch/>
        </p:blipFill>
        <p:spPr>
          <a:xfrm>
            <a:off x="7819591" y="4892185"/>
            <a:ext cx="1248209" cy="1923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2" name="Google Shape;422;p7"/>
          <p:cNvGrpSpPr/>
          <p:nvPr/>
        </p:nvGrpSpPr>
        <p:grpSpPr>
          <a:xfrm>
            <a:off x="4092539" y="169473"/>
            <a:ext cx="921896" cy="981036"/>
            <a:chOff x="4092539" y="169473"/>
            <a:chExt cx="921896" cy="981036"/>
          </a:xfrm>
        </p:grpSpPr>
        <p:pic>
          <p:nvPicPr>
            <p:cNvPr descr="Ein Bild, das Maschine, Messgerät enthält.&#10;&#10;Automatisch generierte Beschreibung" id="423" name="Google Shape;423;p7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4092539" y="169473"/>
              <a:ext cx="921896" cy="98103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24" name="Google Shape;424;p7"/>
            <p:cNvSpPr/>
            <p:nvPr/>
          </p:nvSpPr>
          <p:spPr>
            <a:xfrm>
              <a:off x="4800561" y="342901"/>
              <a:ext cx="60381" cy="80962"/>
            </a:xfrm>
            <a:prstGeom prst="rect">
              <a:avLst/>
            </a:prstGeom>
            <a:solidFill>
              <a:srgbClr val="FF3F3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pic>
        <p:nvPicPr>
          <p:cNvPr descr="Ein Bild, das Maschine enthält.&#10;&#10;Automatisch generierte Beschreibung" id="425" name="Google Shape;425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35402" y="100865"/>
            <a:ext cx="1098447" cy="96313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in Bild, das Maschine, Drucker, Design enthält.&#10;&#10;Automatisch generierte Beschreibung" id="426" name="Google Shape;426;p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49269" y="511969"/>
            <a:ext cx="692506" cy="95261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in Bild, das Text, Design, Messgerät enthält.&#10;&#10;Automatisch generierte Beschreibung" id="427" name="Google Shape;427;p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2151" y="932200"/>
            <a:ext cx="914582" cy="11293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in Bild, das Maschine enthält.&#10;&#10;Automatisch generierte Beschreibung" id="428" name="Google Shape;428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654" y="2458471"/>
            <a:ext cx="1098447" cy="96313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in Bild, das Maschine, Messgerät enthält.&#10;&#10;Automatisch generierte Beschreibung" id="429" name="Google Shape;429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16764" y="1922286"/>
            <a:ext cx="921145" cy="98023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in Bild, das Maschine, Drucker, Design enthält.&#10;&#10;Automatisch generierte Beschreibung" id="430" name="Google Shape;430;p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656111" y="1009891"/>
            <a:ext cx="692506" cy="95261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in Bild, das Text, Design, Messgerät enthält.&#10;&#10;Automatisch generierte Beschreibung" id="431" name="Google Shape;431;p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856352" y="1461975"/>
            <a:ext cx="877497" cy="108358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32" name="Google Shape;432;p7"/>
          <p:cNvGrpSpPr/>
          <p:nvPr/>
        </p:nvGrpSpPr>
        <p:grpSpPr>
          <a:xfrm>
            <a:off x="-229088" y="-399468"/>
            <a:ext cx="6980483" cy="5952415"/>
            <a:chOff x="-229088" y="-399468"/>
            <a:chExt cx="6980483" cy="5952415"/>
          </a:xfrm>
        </p:grpSpPr>
        <p:sp>
          <p:nvSpPr>
            <p:cNvPr id="433" name="Google Shape;433;p7"/>
            <p:cNvSpPr/>
            <p:nvPr/>
          </p:nvSpPr>
          <p:spPr>
            <a:xfrm rot="1863123">
              <a:off x="2430982" y="4472220"/>
              <a:ext cx="1601021" cy="345968"/>
            </a:xfrm>
            <a:custGeom>
              <a:rect b="b" l="l" r="r" t="t"/>
              <a:pathLst>
                <a:path extrusionOk="0" h="345968" w="1601021">
                  <a:moveTo>
                    <a:pt x="0" y="12789"/>
                  </a:moveTo>
                  <a:lnTo>
                    <a:pt x="1601021" y="0"/>
                  </a:lnTo>
                  <a:lnTo>
                    <a:pt x="1400265" y="345565"/>
                  </a:lnTo>
                  <a:lnTo>
                    <a:pt x="0" y="345968"/>
                  </a:lnTo>
                  <a:lnTo>
                    <a:pt x="0" y="12789"/>
                  </a:lnTo>
                  <a:close/>
                </a:path>
              </a:pathLst>
            </a:custGeom>
            <a:solidFill>
              <a:srgbClr val="F2F2F2"/>
            </a:solidFill>
            <a:ln cap="flat" cmpd="sng" w="28575">
              <a:solidFill>
                <a:srgbClr val="FBDC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grpSp>
          <p:nvGrpSpPr>
            <p:cNvPr id="434" name="Google Shape;434;p7"/>
            <p:cNvGrpSpPr/>
            <p:nvPr/>
          </p:nvGrpSpPr>
          <p:grpSpPr>
            <a:xfrm>
              <a:off x="-229088" y="-399468"/>
              <a:ext cx="6980483" cy="5952415"/>
              <a:chOff x="-229088" y="-399468"/>
              <a:chExt cx="6980483" cy="5952415"/>
            </a:xfrm>
          </p:grpSpPr>
          <p:sp>
            <p:nvSpPr>
              <p:cNvPr id="435" name="Google Shape;435;p7"/>
              <p:cNvSpPr/>
              <p:nvPr/>
            </p:nvSpPr>
            <p:spPr>
              <a:xfrm rot="2015405">
                <a:off x="2836213" y="883312"/>
                <a:ext cx="1617072" cy="428398"/>
              </a:xfrm>
              <a:custGeom>
                <a:rect b="b" l="l" r="r" t="t"/>
                <a:pathLst>
                  <a:path extrusionOk="0" h="428398" w="1617072">
                    <a:moveTo>
                      <a:pt x="0" y="0"/>
                    </a:moveTo>
                    <a:lnTo>
                      <a:pt x="1617072" y="5058"/>
                    </a:lnTo>
                    <a:lnTo>
                      <a:pt x="1561442" y="428398"/>
                    </a:lnTo>
                    <a:lnTo>
                      <a:pt x="64036" y="42770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2F2"/>
              </a:solidFill>
              <a:ln cap="flat" cmpd="sng" w="28575">
                <a:solidFill>
                  <a:srgbClr val="FBDC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436" name="Google Shape;436;p7"/>
              <p:cNvSpPr/>
              <p:nvPr/>
            </p:nvSpPr>
            <p:spPr>
              <a:xfrm rot="-2019712">
                <a:off x="723907" y="3882961"/>
                <a:ext cx="4481408" cy="441816"/>
              </a:xfrm>
              <a:custGeom>
                <a:rect b="b" l="l" r="r" t="t"/>
                <a:pathLst>
                  <a:path extrusionOk="0" h="441816" w="4481408">
                    <a:moveTo>
                      <a:pt x="0" y="0"/>
                    </a:moveTo>
                    <a:lnTo>
                      <a:pt x="4294885" y="16417"/>
                    </a:lnTo>
                    <a:lnTo>
                      <a:pt x="4481408" y="441816"/>
                    </a:lnTo>
                    <a:lnTo>
                      <a:pt x="583826" y="4034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2F2"/>
              </a:solidFill>
              <a:ln cap="flat" cmpd="sng" w="28575">
                <a:solidFill>
                  <a:srgbClr val="FBDC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437" name="Google Shape;437;p7"/>
              <p:cNvSpPr/>
              <p:nvPr/>
            </p:nvSpPr>
            <p:spPr>
              <a:xfrm rot="-8987442">
                <a:off x="1653810" y="3804736"/>
                <a:ext cx="5352656" cy="430845"/>
              </a:xfrm>
              <a:custGeom>
                <a:rect b="b" l="l" r="r" t="t"/>
                <a:pathLst>
                  <a:path extrusionOk="0" h="430845" w="5352656">
                    <a:moveTo>
                      <a:pt x="756351" y="0"/>
                    </a:moveTo>
                    <a:lnTo>
                      <a:pt x="5352656" y="2082"/>
                    </a:lnTo>
                    <a:lnTo>
                      <a:pt x="5352656" y="430845"/>
                    </a:lnTo>
                    <a:lnTo>
                      <a:pt x="0" y="430369"/>
                    </a:lnTo>
                    <a:lnTo>
                      <a:pt x="756351" y="0"/>
                    </a:lnTo>
                    <a:close/>
                  </a:path>
                </a:pathLst>
              </a:custGeom>
              <a:solidFill>
                <a:srgbClr val="F2F2F2"/>
              </a:solidFill>
              <a:ln cap="flat" cmpd="sng" w="28575">
                <a:solidFill>
                  <a:srgbClr val="FBDC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438" name="Google Shape;438;p7"/>
              <p:cNvSpPr/>
              <p:nvPr/>
            </p:nvSpPr>
            <p:spPr>
              <a:xfrm rot="-1783934">
                <a:off x="-611089" y="1926453"/>
                <a:ext cx="7450671" cy="430536"/>
              </a:xfrm>
              <a:custGeom>
                <a:rect b="b" l="l" r="r" t="t"/>
                <a:pathLst>
                  <a:path extrusionOk="0" h="430536" w="7450671">
                    <a:moveTo>
                      <a:pt x="248315" y="0"/>
                    </a:moveTo>
                    <a:lnTo>
                      <a:pt x="7450671" y="284"/>
                    </a:lnTo>
                    <a:lnTo>
                      <a:pt x="7209228" y="418789"/>
                    </a:lnTo>
                    <a:lnTo>
                      <a:pt x="0" y="430536"/>
                    </a:lnTo>
                    <a:lnTo>
                      <a:pt x="248315" y="0"/>
                    </a:lnTo>
                    <a:close/>
                  </a:path>
                </a:pathLst>
              </a:custGeom>
              <a:solidFill>
                <a:srgbClr val="F2F2F2"/>
              </a:solidFill>
              <a:ln cap="flat" cmpd="sng" w="28575">
                <a:solidFill>
                  <a:srgbClr val="FBDC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439" name="Google Shape;439;p7"/>
              <p:cNvSpPr/>
              <p:nvPr/>
            </p:nvSpPr>
            <p:spPr>
              <a:xfrm rot="-1783934">
                <a:off x="-484280" y="934822"/>
                <a:ext cx="5494770" cy="429458"/>
              </a:xfrm>
              <a:custGeom>
                <a:rect b="b" l="l" r="r" t="t"/>
                <a:pathLst>
                  <a:path extrusionOk="0" h="429458" w="5494770">
                    <a:moveTo>
                      <a:pt x="238864" y="1501"/>
                    </a:moveTo>
                    <a:lnTo>
                      <a:pt x="4753261" y="0"/>
                    </a:lnTo>
                    <a:lnTo>
                      <a:pt x="5494770" y="429458"/>
                    </a:lnTo>
                    <a:lnTo>
                      <a:pt x="0" y="429458"/>
                    </a:lnTo>
                    <a:lnTo>
                      <a:pt x="238864" y="1501"/>
                    </a:lnTo>
                    <a:close/>
                  </a:path>
                </a:pathLst>
              </a:custGeom>
              <a:solidFill>
                <a:srgbClr val="F2F2F2"/>
              </a:solidFill>
              <a:ln cap="flat" cmpd="sng" w="28575">
                <a:solidFill>
                  <a:srgbClr val="FBDC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440" name="Google Shape;440;p7"/>
              <p:cNvSpPr/>
              <p:nvPr/>
            </p:nvSpPr>
            <p:spPr>
              <a:xfrm rot="1802161">
                <a:off x="3632296" y="3450184"/>
                <a:ext cx="482967" cy="107664"/>
              </a:xfrm>
              <a:custGeom>
                <a:rect b="b" l="l" r="r" t="t"/>
                <a:pathLst>
                  <a:path extrusionOk="0" h="107664" w="482967">
                    <a:moveTo>
                      <a:pt x="50412" y="0"/>
                    </a:moveTo>
                    <a:lnTo>
                      <a:pt x="482967" y="4944"/>
                    </a:lnTo>
                    <a:lnTo>
                      <a:pt x="439932" y="107664"/>
                    </a:lnTo>
                    <a:lnTo>
                      <a:pt x="0" y="104236"/>
                    </a:lnTo>
                    <a:lnTo>
                      <a:pt x="50412" y="0"/>
                    </a:lnTo>
                    <a:close/>
                  </a:path>
                </a:pathLst>
              </a:custGeom>
              <a:solidFill>
                <a:srgbClr val="F2F2F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441" name="Google Shape;441;p7"/>
              <p:cNvSpPr/>
              <p:nvPr/>
            </p:nvSpPr>
            <p:spPr>
              <a:xfrm rot="-2306658">
                <a:off x="3804796" y="1270024"/>
                <a:ext cx="468621" cy="176538"/>
              </a:xfrm>
              <a:custGeom>
                <a:rect b="b" l="l" r="r" t="t"/>
                <a:pathLst>
                  <a:path extrusionOk="0" h="176538" w="468621">
                    <a:moveTo>
                      <a:pt x="0" y="0"/>
                    </a:moveTo>
                    <a:lnTo>
                      <a:pt x="416211" y="10214"/>
                    </a:lnTo>
                    <a:lnTo>
                      <a:pt x="468621" y="176538"/>
                    </a:lnTo>
                    <a:lnTo>
                      <a:pt x="22537" y="11958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2F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442" name="Google Shape;442;p7"/>
              <p:cNvSpPr/>
              <p:nvPr/>
            </p:nvSpPr>
            <p:spPr>
              <a:xfrm rot="-2306658">
                <a:off x="3012189" y="742561"/>
                <a:ext cx="468621" cy="176538"/>
              </a:xfrm>
              <a:custGeom>
                <a:rect b="b" l="l" r="r" t="t"/>
                <a:pathLst>
                  <a:path extrusionOk="0" h="176538" w="468621">
                    <a:moveTo>
                      <a:pt x="0" y="0"/>
                    </a:moveTo>
                    <a:lnTo>
                      <a:pt x="416211" y="10214"/>
                    </a:lnTo>
                    <a:lnTo>
                      <a:pt x="468621" y="176538"/>
                    </a:lnTo>
                    <a:lnTo>
                      <a:pt x="40092" y="13959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2F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443" name="Google Shape;443;p7"/>
              <p:cNvSpPr/>
              <p:nvPr/>
            </p:nvSpPr>
            <p:spPr>
              <a:xfrm rot="-2306658">
                <a:off x="2061970" y="2747084"/>
                <a:ext cx="497308" cy="190190"/>
              </a:xfrm>
              <a:custGeom>
                <a:rect b="b" l="l" r="r" t="t"/>
                <a:pathLst>
                  <a:path extrusionOk="0" h="190190" w="497308">
                    <a:moveTo>
                      <a:pt x="0" y="0"/>
                    </a:moveTo>
                    <a:lnTo>
                      <a:pt x="444898" y="23866"/>
                    </a:lnTo>
                    <a:lnTo>
                      <a:pt x="497308" y="190190"/>
                    </a:lnTo>
                    <a:lnTo>
                      <a:pt x="51224" y="13323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2F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444" name="Google Shape;444;p7"/>
              <p:cNvSpPr/>
              <p:nvPr/>
            </p:nvSpPr>
            <p:spPr>
              <a:xfrm rot="1802161">
                <a:off x="3242138" y="3698651"/>
                <a:ext cx="482967" cy="112754"/>
              </a:xfrm>
              <a:custGeom>
                <a:rect b="b" l="l" r="r" t="t"/>
                <a:pathLst>
                  <a:path extrusionOk="0" h="112754" w="482967">
                    <a:moveTo>
                      <a:pt x="50412" y="0"/>
                    </a:moveTo>
                    <a:lnTo>
                      <a:pt x="482967" y="4944"/>
                    </a:lnTo>
                    <a:lnTo>
                      <a:pt x="426371" y="112754"/>
                    </a:lnTo>
                    <a:lnTo>
                      <a:pt x="0" y="104236"/>
                    </a:lnTo>
                    <a:lnTo>
                      <a:pt x="50412" y="0"/>
                    </a:lnTo>
                    <a:close/>
                  </a:path>
                </a:pathLst>
              </a:custGeom>
              <a:solidFill>
                <a:srgbClr val="F2F2F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</p:grpSp>
        <p:sp>
          <p:nvSpPr>
            <p:cNvPr id="445" name="Google Shape;445;p7"/>
            <p:cNvSpPr/>
            <p:nvPr/>
          </p:nvSpPr>
          <p:spPr>
            <a:xfrm rot="7315546">
              <a:off x="2678543" y="4270911"/>
              <a:ext cx="336192" cy="258728"/>
            </a:xfrm>
            <a:custGeom>
              <a:rect b="b" l="l" r="r" t="t"/>
              <a:pathLst>
                <a:path extrusionOk="0" h="258728" w="336192">
                  <a:moveTo>
                    <a:pt x="35597" y="0"/>
                  </a:moveTo>
                  <a:lnTo>
                    <a:pt x="336192" y="148889"/>
                  </a:lnTo>
                  <a:lnTo>
                    <a:pt x="331261" y="258728"/>
                  </a:lnTo>
                  <a:lnTo>
                    <a:pt x="0" y="159535"/>
                  </a:lnTo>
                  <a:lnTo>
                    <a:pt x="35597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pic>
        <p:nvPicPr>
          <p:cNvPr descr="Stoppuhr mit einfarbiger Füllung" id="446" name="Google Shape;446;p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342342" y="2165149"/>
            <a:ext cx="306878" cy="30687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chlechte Sicht mit einfarbiger Füllung" id="447" name="Google Shape;447;p7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8332811" y="1681486"/>
            <a:ext cx="325941" cy="325941"/>
          </a:xfrm>
          <a:prstGeom prst="rect">
            <a:avLst/>
          </a:prstGeom>
          <a:noFill/>
          <a:ln>
            <a:noFill/>
          </a:ln>
        </p:spPr>
      </p:pic>
      <p:pic>
        <p:nvPicPr>
          <p:cNvPr id="448" name="Google Shape;448;p7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 flipH="1">
            <a:off x="1326621" y="3131284"/>
            <a:ext cx="1364017" cy="1212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449" name="Google Shape;449;p7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4389803" y="1896314"/>
            <a:ext cx="1374127" cy="122144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in Bild, das Design enthält.&#10;&#10;Automatisch generierte Beschreibung mit geringer Zuverlässigkeit" id="450" name="Google Shape;450;p7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4800561" y="3205459"/>
            <a:ext cx="860428" cy="1170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451" name="Google Shape;451;p7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5269583" y="3523217"/>
            <a:ext cx="941644" cy="1187106"/>
          </a:xfrm>
          <a:prstGeom prst="rect">
            <a:avLst/>
          </a:prstGeom>
          <a:noFill/>
          <a:ln>
            <a:noFill/>
          </a:ln>
        </p:spPr>
      </p:pic>
      <p:pic>
        <p:nvPicPr>
          <p:cNvPr id="452" name="Google Shape;452;p7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 flipH="1">
            <a:off x="2973382" y="2057465"/>
            <a:ext cx="1364010" cy="1212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453" name="Google Shape;453;p7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 flipH="1">
            <a:off x="239152" y="3788734"/>
            <a:ext cx="1364010" cy="121246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54" name="Google Shape;454;p7"/>
          <p:cNvCxnSpPr/>
          <p:nvPr/>
        </p:nvCxnSpPr>
        <p:spPr>
          <a:xfrm>
            <a:off x="6220787" y="0"/>
            <a:ext cx="0" cy="5143500"/>
          </a:xfrm>
          <a:prstGeom prst="straightConnector1">
            <a:avLst/>
          </a:prstGeom>
          <a:noFill/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55" name="Google Shape;455;p7"/>
          <p:cNvSpPr/>
          <p:nvPr/>
        </p:nvSpPr>
        <p:spPr>
          <a:xfrm>
            <a:off x="6232710" y="0"/>
            <a:ext cx="2890507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56" name="Google Shape;456;p7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7336873" y="386922"/>
            <a:ext cx="645807" cy="64580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57" name="Google Shape;457;p7"/>
          <p:cNvGrpSpPr/>
          <p:nvPr/>
        </p:nvGrpSpPr>
        <p:grpSpPr>
          <a:xfrm>
            <a:off x="6657383" y="1723273"/>
            <a:ext cx="2054045" cy="382043"/>
            <a:chOff x="6632755" y="2127567"/>
            <a:chExt cx="2054045" cy="382043"/>
          </a:xfrm>
        </p:grpSpPr>
        <p:sp>
          <p:nvSpPr>
            <p:cNvPr id="458" name="Google Shape;458;p7"/>
            <p:cNvSpPr/>
            <p:nvPr/>
          </p:nvSpPr>
          <p:spPr>
            <a:xfrm>
              <a:off x="6632755" y="2127567"/>
              <a:ext cx="2054045" cy="382043"/>
            </a:xfrm>
            <a:prstGeom prst="roundRect">
              <a:avLst>
                <a:gd fmla="val 16667" name="adj"/>
              </a:avLst>
            </a:prstGeom>
            <a:solidFill>
              <a:srgbClr val="FF0000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de-DE" sz="11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Long response times</a:t>
              </a:r>
              <a:endParaRPr b="1" sz="11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descr="Stoppuhr mit einfarbiger Füllung" id="459" name="Google Shape;459;p7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8342342" y="2165149"/>
              <a:ext cx="306878" cy="30687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60" name="Google Shape;460;p7"/>
          <p:cNvGrpSpPr/>
          <p:nvPr/>
        </p:nvGrpSpPr>
        <p:grpSpPr>
          <a:xfrm>
            <a:off x="6657383" y="1245971"/>
            <a:ext cx="2054045" cy="382043"/>
            <a:chOff x="6657383" y="1245971"/>
            <a:chExt cx="2054045" cy="382043"/>
          </a:xfrm>
        </p:grpSpPr>
        <p:sp>
          <p:nvSpPr>
            <p:cNvPr id="461" name="Google Shape;461;p7"/>
            <p:cNvSpPr/>
            <p:nvPr/>
          </p:nvSpPr>
          <p:spPr>
            <a:xfrm>
              <a:off x="6657383" y="1245971"/>
              <a:ext cx="2054045" cy="382043"/>
            </a:xfrm>
            <a:prstGeom prst="roundRect">
              <a:avLst>
                <a:gd fmla="val 16667" name="adj"/>
              </a:avLst>
            </a:prstGeom>
            <a:solidFill>
              <a:srgbClr val="FF0000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de-DE" sz="11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Missing Transparency</a:t>
              </a:r>
              <a:endParaRPr/>
            </a:p>
          </p:txBody>
        </p:sp>
        <p:pic>
          <p:nvPicPr>
            <p:cNvPr descr="Schlechte Sicht mit einfarbiger Füllung" id="462" name="Google Shape;462;p7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8358818" y="1276883"/>
              <a:ext cx="325941" cy="32594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63" name="Google Shape;463;p7"/>
          <p:cNvGrpSpPr/>
          <p:nvPr/>
        </p:nvGrpSpPr>
        <p:grpSpPr>
          <a:xfrm flipH="1">
            <a:off x="4910682" y="491450"/>
            <a:ext cx="256307" cy="632579"/>
            <a:chOff x="3197485" y="404456"/>
            <a:chExt cx="244955" cy="632579"/>
          </a:xfrm>
        </p:grpSpPr>
        <p:pic>
          <p:nvPicPr>
            <p:cNvPr id="464" name="Google Shape;464;p7"/>
            <p:cNvPicPr preferRelativeResize="0"/>
            <p:nvPr/>
          </p:nvPicPr>
          <p:blipFill rotWithShape="1">
            <a:blip r:embed="rId13">
              <a:alphaModFix/>
            </a:blip>
            <a:srcRect b="0" l="0" r="0" t="0"/>
            <a:stretch/>
          </p:blipFill>
          <p:spPr>
            <a:xfrm flipH="1">
              <a:off x="3246347" y="511635"/>
              <a:ext cx="196093" cy="52540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465" name="Google Shape;465;p7"/>
            <p:cNvCxnSpPr/>
            <p:nvPr/>
          </p:nvCxnSpPr>
          <p:spPr>
            <a:xfrm rot="10800000">
              <a:off x="3197485" y="513373"/>
              <a:ext cx="100791" cy="15093"/>
            </a:xfrm>
            <a:prstGeom prst="straightConnector1">
              <a:avLst/>
            </a:prstGeom>
            <a:noFill/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466" name="Google Shape;466;p7"/>
            <p:cNvCxnSpPr/>
            <p:nvPr/>
          </p:nvCxnSpPr>
          <p:spPr>
            <a:xfrm rot="10800000">
              <a:off x="3270036" y="418373"/>
              <a:ext cx="47364" cy="87353"/>
            </a:xfrm>
            <a:prstGeom prst="straightConnector1">
              <a:avLst/>
            </a:prstGeom>
            <a:noFill/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467" name="Google Shape;467;p7"/>
            <p:cNvCxnSpPr/>
            <p:nvPr/>
          </p:nvCxnSpPr>
          <p:spPr>
            <a:xfrm flipH="1" rot="10800000">
              <a:off x="3358016" y="404456"/>
              <a:ext cx="10952" cy="93361"/>
            </a:xfrm>
            <a:prstGeom prst="straightConnector1">
              <a:avLst/>
            </a:prstGeom>
            <a:noFill/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pic>
        <p:nvPicPr>
          <p:cNvPr descr="Ein Bild, das Cartoon, stehend, Kleidung, Hose enthält.&#10;&#10;Automatisch generierte Beschreibung" id="468" name="Google Shape;468;p7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723899" y="1182550"/>
            <a:ext cx="316323" cy="68335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ragezeichen mit einfarbiger Füllung" id="469" name="Google Shape;469;p7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4930221" y="284839"/>
            <a:ext cx="222592" cy="22259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in Bild, das Tisch, Design enthält.&#10;&#10;Automatisch generierte Beschreibung" id="470" name="Google Shape;470;p7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3413206" y="3945072"/>
            <a:ext cx="921145" cy="92114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in Bild, das Cartoon enthält.&#10;&#10;Automatisch generierte Beschreibung" id="471" name="Google Shape;471;p7"/>
          <p:cNvPicPr preferRelativeResize="0"/>
          <p:nvPr/>
        </p:nvPicPr>
        <p:blipFill rotWithShape="1">
          <a:blip r:embed="rId17">
            <a:alphaModFix/>
          </a:blip>
          <a:srcRect b="0" l="0" r="0" t="0"/>
          <a:stretch/>
        </p:blipFill>
        <p:spPr>
          <a:xfrm>
            <a:off x="5064594" y="4195089"/>
            <a:ext cx="691131" cy="73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2" name="Google Shape;472;p7"/>
          <p:cNvPicPr preferRelativeResize="0"/>
          <p:nvPr/>
        </p:nvPicPr>
        <p:blipFill rotWithShape="1">
          <a:blip r:embed="rId13">
            <a:alphaModFix amt="20000"/>
          </a:blip>
          <a:srcRect b="0" l="0" r="0" t="0"/>
          <a:stretch/>
        </p:blipFill>
        <p:spPr>
          <a:xfrm>
            <a:off x="1781036" y="2250151"/>
            <a:ext cx="189504" cy="5254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73" name="Google Shape;473;p7"/>
          <p:cNvCxnSpPr/>
          <p:nvPr/>
        </p:nvCxnSpPr>
        <p:spPr>
          <a:xfrm flipH="1">
            <a:off x="1966981" y="1082151"/>
            <a:ext cx="2840729" cy="1644465"/>
          </a:xfrm>
          <a:prstGeom prst="straightConnector1">
            <a:avLst/>
          </a:prstGeom>
          <a:noFill/>
          <a:ln cap="flat" cmpd="sng" w="25400">
            <a:solidFill>
              <a:schemeClr val="accent1"/>
            </a:solidFill>
            <a:prstDash val="dash"/>
            <a:round/>
            <a:headEnd len="sm" w="sm" type="none"/>
            <a:tailEnd len="sm" w="sm" type="none"/>
          </a:ln>
          <a:effectLst>
            <a:outerShdw blurRad="40000" rotWithShape="0" dir="5400000" dist="20000">
              <a:srgbClr val="000000">
                <a:alpha val="37647"/>
              </a:srgbClr>
            </a:outerShdw>
          </a:effectLst>
        </p:spPr>
      </p:cxnSp>
      <p:pic>
        <p:nvPicPr>
          <p:cNvPr id="474" name="Google Shape;474;p7"/>
          <p:cNvPicPr preferRelativeResize="0"/>
          <p:nvPr/>
        </p:nvPicPr>
        <p:blipFill rotWithShape="1">
          <a:blip r:embed="rId18">
            <a:alphaModFix/>
          </a:blip>
          <a:srcRect b="0" l="0" r="0" t="0"/>
          <a:stretch/>
        </p:blipFill>
        <p:spPr>
          <a:xfrm>
            <a:off x="7819591" y="4892185"/>
            <a:ext cx="1248209" cy="1923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9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0" name="Google Shape;480;p8"/>
          <p:cNvGrpSpPr/>
          <p:nvPr/>
        </p:nvGrpSpPr>
        <p:grpSpPr>
          <a:xfrm>
            <a:off x="4092539" y="169473"/>
            <a:ext cx="921896" cy="981036"/>
            <a:chOff x="4092539" y="169473"/>
            <a:chExt cx="921896" cy="981036"/>
          </a:xfrm>
        </p:grpSpPr>
        <p:pic>
          <p:nvPicPr>
            <p:cNvPr descr="Ein Bild, das Maschine, Messgerät enthält.&#10;&#10;Automatisch generierte Beschreibung" id="481" name="Google Shape;481;p8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4092539" y="169473"/>
              <a:ext cx="921896" cy="98103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82" name="Google Shape;482;p8"/>
            <p:cNvSpPr/>
            <p:nvPr/>
          </p:nvSpPr>
          <p:spPr>
            <a:xfrm>
              <a:off x="4800561" y="342901"/>
              <a:ext cx="60381" cy="80962"/>
            </a:xfrm>
            <a:prstGeom prst="rect">
              <a:avLst/>
            </a:prstGeom>
            <a:solidFill>
              <a:srgbClr val="FF3F3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pic>
        <p:nvPicPr>
          <p:cNvPr descr="Ein Bild, das Maschine enthält.&#10;&#10;Automatisch generierte Beschreibung" id="483" name="Google Shape;483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35402" y="100865"/>
            <a:ext cx="1098447" cy="96313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in Bild, das Maschine, Drucker, Design enthält.&#10;&#10;Automatisch generierte Beschreibung" id="484" name="Google Shape;484;p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49269" y="511969"/>
            <a:ext cx="692506" cy="95261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in Bild, das Text, Design, Messgerät enthält.&#10;&#10;Automatisch generierte Beschreibung" id="485" name="Google Shape;485;p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2151" y="932200"/>
            <a:ext cx="914582" cy="11293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in Bild, das Maschine enthält.&#10;&#10;Automatisch generierte Beschreibung" id="486" name="Google Shape;486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654" y="2458471"/>
            <a:ext cx="1098447" cy="96313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in Bild, das Maschine, Messgerät enthält.&#10;&#10;Automatisch generierte Beschreibung" id="487" name="Google Shape;487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16764" y="1922286"/>
            <a:ext cx="921145" cy="98023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in Bild, das Maschine, Drucker, Design enthält.&#10;&#10;Automatisch generierte Beschreibung" id="488" name="Google Shape;488;p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656111" y="1009891"/>
            <a:ext cx="692506" cy="95261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in Bild, das Text, Design, Messgerät enthält.&#10;&#10;Automatisch generierte Beschreibung" id="489" name="Google Shape;489;p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856352" y="1461975"/>
            <a:ext cx="877497" cy="108358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toppuhr mit einfarbiger Füllung" id="490" name="Google Shape;490;p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342342" y="2165149"/>
            <a:ext cx="306878" cy="30687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chlechte Sicht mit einfarbiger Füllung" id="491" name="Google Shape;491;p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8332811" y="1681486"/>
            <a:ext cx="325941" cy="325941"/>
          </a:xfrm>
          <a:prstGeom prst="rect">
            <a:avLst/>
          </a:prstGeom>
          <a:noFill/>
          <a:ln>
            <a:noFill/>
          </a:ln>
        </p:spPr>
      </p:pic>
      <p:pic>
        <p:nvPicPr>
          <p:cNvPr id="492" name="Google Shape;492;p8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 flipH="1">
            <a:off x="1326621" y="3131284"/>
            <a:ext cx="1364017" cy="1212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493" name="Google Shape;493;p8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4389803" y="1896314"/>
            <a:ext cx="1374127" cy="122144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in Bild, das Design enthält.&#10;&#10;Automatisch generierte Beschreibung mit geringer Zuverlässigkeit" id="494" name="Google Shape;494;p8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4800561" y="3205459"/>
            <a:ext cx="860428" cy="1170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495" name="Google Shape;495;p8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5269583" y="3523217"/>
            <a:ext cx="941644" cy="1187106"/>
          </a:xfrm>
          <a:prstGeom prst="rect">
            <a:avLst/>
          </a:prstGeom>
          <a:noFill/>
          <a:ln>
            <a:noFill/>
          </a:ln>
        </p:spPr>
      </p:pic>
      <p:pic>
        <p:nvPicPr>
          <p:cNvPr id="496" name="Google Shape;496;p8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 flipH="1">
            <a:off x="2973382" y="2057465"/>
            <a:ext cx="1364010" cy="1212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497" name="Google Shape;497;p8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 flipH="1">
            <a:off x="239152" y="3788734"/>
            <a:ext cx="1364010" cy="121246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chlechte Sicht mit einfarbiger Füllung" id="498" name="Google Shape;498;p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8358818" y="1276883"/>
            <a:ext cx="325941" cy="32594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in Bild, das Tisch, Design enthält.&#10;&#10;Automatisch generierte Beschreibung" id="499" name="Google Shape;499;p8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3413206" y="3945072"/>
            <a:ext cx="921145" cy="92114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00" name="Google Shape;500;p8"/>
          <p:cNvGrpSpPr/>
          <p:nvPr/>
        </p:nvGrpSpPr>
        <p:grpSpPr>
          <a:xfrm>
            <a:off x="-247885" y="-399468"/>
            <a:ext cx="6999279" cy="5952415"/>
            <a:chOff x="-247885" y="-399468"/>
            <a:chExt cx="6999279" cy="5952415"/>
          </a:xfrm>
        </p:grpSpPr>
        <p:sp>
          <p:nvSpPr>
            <p:cNvPr id="501" name="Google Shape;501;p8"/>
            <p:cNvSpPr/>
            <p:nvPr/>
          </p:nvSpPr>
          <p:spPr>
            <a:xfrm rot="1863123">
              <a:off x="2430982" y="4472220"/>
              <a:ext cx="1601021" cy="345968"/>
            </a:xfrm>
            <a:custGeom>
              <a:rect b="b" l="l" r="r" t="t"/>
              <a:pathLst>
                <a:path extrusionOk="0" h="345968" w="1601021">
                  <a:moveTo>
                    <a:pt x="0" y="12789"/>
                  </a:moveTo>
                  <a:lnTo>
                    <a:pt x="1601021" y="0"/>
                  </a:lnTo>
                  <a:lnTo>
                    <a:pt x="1400265" y="345565"/>
                  </a:lnTo>
                  <a:lnTo>
                    <a:pt x="0" y="345968"/>
                  </a:lnTo>
                  <a:lnTo>
                    <a:pt x="0" y="12789"/>
                  </a:lnTo>
                  <a:close/>
                </a:path>
              </a:pathLst>
            </a:custGeom>
            <a:solidFill>
              <a:srgbClr val="F2F2F2"/>
            </a:solidFill>
            <a:ln cap="flat" cmpd="sng" w="28575">
              <a:solidFill>
                <a:srgbClr val="FBDC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grpSp>
          <p:nvGrpSpPr>
            <p:cNvPr id="502" name="Google Shape;502;p8"/>
            <p:cNvGrpSpPr/>
            <p:nvPr/>
          </p:nvGrpSpPr>
          <p:grpSpPr>
            <a:xfrm>
              <a:off x="-247885" y="-399468"/>
              <a:ext cx="6999279" cy="5952415"/>
              <a:chOff x="-247885" y="-399468"/>
              <a:chExt cx="6999279" cy="5952415"/>
            </a:xfrm>
          </p:grpSpPr>
          <p:sp>
            <p:nvSpPr>
              <p:cNvPr id="503" name="Google Shape;503;p8"/>
              <p:cNvSpPr/>
              <p:nvPr/>
            </p:nvSpPr>
            <p:spPr>
              <a:xfrm rot="2015405">
                <a:off x="2836213" y="883312"/>
                <a:ext cx="1617072" cy="428398"/>
              </a:xfrm>
              <a:custGeom>
                <a:rect b="b" l="l" r="r" t="t"/>
                <a:pathLst>
                  <a:path extrusionOk="0" h="428398" w="1617072">
                    <a:moveTo>
                      <a:pt x="0" y="0"/>
                    </a:moveTo>
                    <a:lnTo>
                      <a:pt x="1617072" y="5058"/>
                    </a:lnTo>
                    <a:lnTo>
                      <a:pt x="1561442" y="428398"/>
                    </a:lnTo>
                    <a:lnTo>
                      <a:pt x="64036" y="42770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2F2"/>
              </a:solidFill>
              <a:ln cap="flat" cmpd="sng" w="28575">
                <a:solidFill>
                  <a:srgbClr val="FBDC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504" name="Google Shape;504;p8"/>
              <p:cNvSpPr/>
              <p:nvPr/>
            </p:nvSpPr>
            <p:spPr>
              <a:xfrm rot="-2019712">
                <a:off x="723907" y="3882961"/>
                <a:ext cx="4481408" cy="441816"/>
              </a:xfrm>
              <a:custGeom>
                <a:rect b="b" l="l" r="r" t="t"/>
                <a:pathLst>
                  <a:path extrusionOk="0" h="441816" w="4481408">
                    <a:moveTo>
                      <a:pt x="0" y="0"/>
                    </a:moveTo>
                    <a:lnTo>
                      <a:pt x="4294885" y="16417"/>
                    </a:lnTo>
                    <a:lnTo>
                      <a:pt x="4481408" y="441816"/>
                    </a:lnTo>
                    <a:lnTo>
                      <a:pt x="583826" y="4034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2F2"/>
              </a:solidFill>
              <a:ln cap="flat" cmpd="sng" w="28575">
                <a:solidFill>
                  <a:srgbClr val="FBDC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505" name="Google Shape;505;p8"/>
              <p:cNvSpPr/>
              <p:nvPr/>
            </p:nvSpPr>
            <p:spPr>
              <a:xfrm rot="-8987442">
                <a:off x="1653810" y="3804736"/>
                <a:ext cx="5352656" cy="430845"/>
              </a:xfrm>
              <a:custGeom>
                <a:rect b="b" l="l" r="r" t="t"/>
                <a:pathLst>
                  <a:path extrusionOk="0" h="430845" w="5352656">
                    <a:moveTo>
                      <a:pt x="756351" y="0"/>
                    </a:moveTo>
                    <a:lnTo>
                      <a:pt x="5352656" y="2082"/>
                    </a:lnTo>
                    <a:lnTo>
                      <a:pt x="5352656" y="430845"/>
                    </a:lnTo>
                    <a:lnTo>
                      <a:pt x="0" y="430369"/>
                    </a:lnTo>
                    <a:lnTo>
                      <a:pt x="756351" y="0"/>
                    </a:lnTo>
                    <a:close/>
                  </a:path>
                </a:pathLst>
              </a:custGeom>
              <a:solidFill>
                <a:srgbClr val="F2F2F2"/>
              </a:solidFill>
              <a:ln cap="flat" cmpd="sng" w="28575">
                <a:solidFill>
                  <a:srgbClr val="FBDC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506" name="Google Shape;506;p8"/>
              <p:cNvSpPr/>
              <p:nvPr/>
            </p:nvSpPr>
            <p:spPr>
              <a:xfrm rot="-1783934">
                <a:off x="-631554" y="1939442"/>
                <a:ext cx="7450671" cy="430536"/>
              </a:xfrm>
              <a:custGeom>
                <a:rect b="b" l="l" r="r" t="t"/>
                <a:pathLst>
                  <a:path extrusionOk="0" h="430536" w="7450671">
                    <a:moveTo>
                      <a:pt x="248315" y="0"/>
                    </a:moveTo>
                    <a:lnTo>
                      <a:pt x="7450671" y="284"/>
                    </a:lnTo>
                    <a:lnTo>
                      <a:pt x="7209228" y="418789"/>
                    </a:lnTo>
                    <a:lnTo>
                      <a:pt x="0" y="430536"/>
                    </a:lnTo>
                    <a:lnTo>
                      <a:pt x="248315" y="0"/>
                    </a:lnTo>
                    <a:close/>
                  </a:path>
                </a:pathLst>
              </a:custGeom>
              <a:solidFill>
                <a:srgbClr val="F2F2F2"/>
              </a:solidFill>
              <a:ln cap="flat" cmpd="sng" w="28575">
                <a:solidFill>
                  <a:srgbClr val="FBDC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507" name="Google Shape;507;p8"/>
              <p:cNvSpPr/>
              <p:nvPr/>
            </p:nvSpPr>
            <p:spPr>
              <a:xfrm rot="-1783934">
                <a:off x="-484280" y="934822"/>
                <a:ext cx="5494770" cy="429458"/>
              </a:xfrm>
              <a:custGeom>
                <a:rect b="b" l="l" r="r" t="t"/>
                <a:pathLst>
                  <a:path extrusionOk="0" h="429458" w="5494770">
                    <a:moveTo>
                      <a:pt x="238864" y="1501"/>
                    </a:moveTo>
                    <a:lnTo>
                      <a:pt x="4753261" y="0"/>
                    </a:lnTo>
                    <a:lnTo>
                      <a:pt x="5494770" y="429458"/>
                    </a:lnTo>
                    <a:lnTo>
                      <a:pt x="0" y="429458"/>
                    </a:lnTo>
                    <a:lnTo>
                      <a:pt x="238864" y="1501"/>
                    </a:lnTo>
                    <a:close/>
                  </a:path>
                </a:pathLst>
              </a:custGeom>
              <a:solidFill>
                <a:srgbClr val="F2F2F2"/>
              </a:solidFill>
              <a:ln cap="flat" cmpd="sng" w="28575">
                <a:solidFill>
                  <a:srgbClr val="FBDC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508" name="Google Shape;508;p8"/>
              <p:cNvSpPr/>
              <p:nvPr/>
            </p:nvSpPr>
            <p:spPr>
              <a:xfrm rot="1802161">
                <a:off x="3632296" y="3450184"/>
                <a:ext cx="482967" cy="107664"/>
              </a:xfrm>
              <a:custGeom>
                <a:rect b="b" l="l" r="r" t="t"/>
                <a:pathLst>
                  <a:path extrusionOk="0" h="107664" w="482967">
                    <a:moveTo>
                      <a:pt x="50412" y="0"/>
                    </a:moveTo>
                    <a:lnTo>
                      <a:pt x="482967" y="4944"/>
                    </a:lnTo>
                    <a:lnTo>
                      <a:pt x="439932" y="107664"/>
                    </a:lnTo>
                    <a:lnTo>
                      <a:pt x="0" y="104236"/>
                    </a:lnTo>
                    <a:lnTo>
                      <a:pt x="50412" y="0"/>
                    </a:lnTo>
                    <a:close/>
                  </a:path>
                </a:pathLst>
              </a:custGeom>
              <a:solidFill>
                <a:srgbClr val="F2F2F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509" name="Google Shape;509;p8"/>
              <p:cNvSpPr/>
              <p:nvPr/>
            </p:nvSpPr>
            <p:spPr>
              <a:xfrm rot="-2306658">
                <a:off x="3804796" y="1270024"/>
                <a:ext cx="468621" cy="176538"/>
              </a:xfrm>
              <a:custGeom>
                <a:rect b="b" l="l" r="r" t="t"/>
                <a:pathLst>
                  <a:path extrusionOk="0" h="176538" w="468621">
                    <a:moveTo>
                      <a:pt x="0" y="0"/>
                    </a:moveTo>
                    <a:lnTo>
                      <a:pt x="416211" y="10214"/>
                    </a:lnTo>
                    <a:lnTo>
                      <a:pt x="468621" y="176538"/>
                    </a:lnTo>
                    <a:lnTo>
                      <a:pt x="22537" y="11958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2F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510" name="Google Shape;510;p8"/>
              <p:cNvSpPr/>
              <p:nvPr/>
            </p:nvSpPr>
            <p:spPr>
              <a:xfrm rot="-2306658">
                <a:off x="3012189" y="742561"/>
                <a:ext cx="468621" cy="176538"/>
              </a:xfrm>
              <a:custGeom>
                <a:rect b="b" l="l" r="r" t="t"/>
                <a:pathLst>
                  <a:path extrusionOk="0" h="176538" w="468621">
                    <a:moveTo>
                      <a:pt x="0" y="0"/>
                    </a:moveTo>
                    <a:lnTo>
                      <a:pt x="416211" y="10214"/>
                    </a:lnTo>
                    <a:lnTo>
                      <a:pt x="468621" y="176538"/>
                    </a:lnTo>
                    <a:lnTo>
                      <a:pt x="40092" y="13959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2F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511" name="Google Shape;511;p8"/>
              <p:cNvSpPr/>
              <p:nvPr/>
            </p:nvSpPr>
            <p:spPr>
              <a:xfrm rot="-2306658">
                <a:off x="2061970" y="2747084"/>
                <a:ext cx="497308" cy="190190"/>
              </a:xfrm>
              <a:custGeom>
                <a:rect b="b" l="l" r="r" t="t"/>
                <a:pathLst>
                  <a:path extrusionOk="0" h="190190" w="497308">
                    <a:moveTo>
                      <a:pt x="0" y="0"/>
                    </a:moveTo>
                    <a:lnTo>
                      <a:pt x="444898" y="23866"/>
                    </a:lnTo>
                    <a:lnTo>
                      <a:pt x="497308" y="190190"/>
                    </a:lnTo>
                    <a:lnTo>
                      <a:pt x="51224" y="13323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2F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512" name="Google Shape;512;p8"/>
              <p:cNvSpPr/>
              <p:nvPr/>
            </p:nvSpPr>
            <p:spPr>
              <a:xfrm rot="1802161">
                <a:off x="3242138" y="3698651"/>
                <a:ext cx="482967" cy="112754"/>
              </a:xfrm>
              <a:custGeom>
                <a:rect b="b" l="l" r="r" t="t"/>
                <a:pathLst>
                  <a:path extrusionOk="0" h="112754" w="482967">
                    <a:moveTo>
                      <a:pt x="50412" y="0"/>
                    </a:moveTo>
                    <a:lnTo>
                      <a:pt x="482967" y="4944"/>
                    </a:lnTo>
                    <a:lnTo>
                      <a:pt x="426371" y="112754"/>
                    </a:lnTo>
                    <a:lnTo>
                      <a:pt x="0" y="104236"/>
                    </a:lnTo>
                    <a:lnTo>
                      <a:pt x="50412" y="0"/>
                    </a:lnTo>
                    <a:close/>
                  </a:path>
                </a:pathLst>
              </a:custGeom>
              <a:solidFill>
                <a:srgbClr val="F2F2F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</p:grpSp>
        <p:sp>
          <p:nvSpPr>
            <p:cNvPr id="513" name="Google Shape;513;p8"/>
            <p:cNvSpPr/>
            <p:nvPr/>
          </p:nvSpPr>
          <p:spPr>
            <a:xfrm rot="7315546">
              <a:off x="2678543" y="4270911"/>
              <a:ext cx="336192" cy="258728"/>
            </a:xfrm>
            <a:custGeom>
              <a:rect b="b" l="l" r="r" t="t"/>
              <a:pathLst>
                <a:path extrusionOk="0" h="258728" w="336192">
                  <a:moveTo>
                    <a:pt x="35597" y="0"/>
                  </a:moveTo>
                  <a:lnTo>
                    <a:pt x="336192" y="148889"/>
                  </a:lnTo>
                  <a:lnTo>
                    <a:pt x="331261" y="258728"/>
                  </a:lnTo>
                  <a:lnTo>
                    <a:pt x="0" y="159535"/>
                  </a:lnTo>
                  <a:lnTo>
                    <a:pt x="35597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pic>
        <p:nvPicPr>
          <p:cNvPr descr="Ein Bild, das Cartoon, stehend, Kleidung, Hose enthält.&#10;&#10;Automatisch generierte Beschreibung" id="514" name="Google Shape;514;p8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723899" y="1182550"/>
            <a:ext cx="316323" cy="683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515" name="Google Shape;515;p8"/>
          <p:cNvPicPr preferRelativeResize="0"/>
          <p:nvPr/>
        </p:nvPicPr>
        <p:blipFill rotWithShape="1">
          <a:blip r:embed="rId14">
            <a:alphaModFix amt="10000"/>
          </a:blip>
          <a:srcRect b="0" l="0" r="0" t="0"/>
          <a:stretch/>
        </p:blipFill>
        <p:spPr>
          <a:xfrm>
            <a:off x="4900730" y="562171"/>
            <a:ext cx="205181" cy="5254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16" name="Google Shape;516;p8"/>
          <p:cNvGrpSpPr/>
          <p:nvPr/>
        </p:nvGrpSpPr>
        <p:grpSpPr>
          <a:xfrm>
            <a:off x="2278699" y="1097528"/>
            <a:ext cx="2621890" cy="3055879"/>
            <a:chOff x="2278699" y="1097528"/>
            <a:chExt cx="2621890" cy="3055879"/>
          </a:xfrm>
        </p:grpSpPr>
        <p:cxnSp>
          <p:nvCxnSpPr>
            <p:cNvPr id="517" name="Google Shape;517;p8"/>
            <p:cNvCxnSpPr>
              <a:endCxn id="518" idx="2"/>
            </p:cNvCxnSpPr>
            <p:nvPr/>
          </p:nvCxnSpPr>
          <p:spPr>
            <a:xfrm flipH="1">
              <a:off x="2496688" y="1097528"/>
              <a:ext cx="2403900" cy="1387200"/>
            </a:xfrm>
            <a:prstGeom prst="straightConnector1">
              <a:avLst/>
            </a:prstGeom>
            <a:noFill/>
            <a:ln cap="flat" cmpd="sng" w="25400">
              <a:solidFill>
                <a:schemeClr val="accent1"/>
              </a:solidFill>
              <a:prstDash val="dash"/>
              <a:round/>
              <a:headEnd len="sm" w="sm" type="none"/>
              <a:tailEnd len="sm" w="sm" type="none"/>
            </a:ln>
            <a:effectLst>
              <a:outerShdw blurRad="40000" rotWithShape="0" dir="5400000" dist="20000">
                <a:srgbClr val="000000">
                  <a:alpha val="37647"/>
                </a:srgbClr>
              </a:outerShdw>
            </a:effectLst>
          </p:spPr>
        </p:cxnSp>
        <p:sp>
          <p:nvSpPr>
            <p:cNvPr id="518" name="Google Shape;518;p8"/>
            <p:cNvSpPr/>
            <p:nvPr/>
          </p:nvSpPr>
          <p:spPr>
            <a:xfrm rot="-7232742">
              <a:off x="2371524" y="2450807"/>
              <a:ext cx="509031" cy="506232"/>
            </a:xfrm>
            <a:prstGeom prst="arc">
              <a:avLst>
                <a:gd fmla="val 14914407" name="adj1"/>
                <a:gd fmla="val 0" name="adj2"/>
              </a:avLst>
            </a:prstGeom>
            <a:noFill/>
            <a:ln cap="flat" cmpd="sng" w="25400">
              <a:solidFill>
                <a:schemeClr val="accent1"/>
              </a:solidFill>
              <a:prstDash val="dash"/>
              <a:round/>
              <a:headEnd len="sm" w="sm" type="none"/>
              <a:tailEnd len="sm" w="sm" type="none"/>
            </a:ln>
            <a:effectLst>
              <a:outerShdw blurRad="40000" rotWithShape="0" dir="5400000" dist="20000">
                <a:srgbClr val="000000">
                  <a:alpha val="37647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cxnSp>
          <p:nvCxnSpPr>
            <p:cNvPr id="519" name="Google Shape;519;p8"/>
            <p:cNvCxnSpPr>
              <a:stCxn id="520" idx="0"/>
              <a:endCxn id="518" idx="0"/>
            </p:cNvCxnSpPr>
            <p:nvPr/>
          </p:nvCxnSpPr>
          <p:spPr>
            <a:xfrm rot="10800000">
              <a:off x="2470038" y="2903391"/>
              <a:ext cx="819300" cy="506700"/>
            </a:xfrm>
            <a:prstGeom prst="straightConnector1">
              <a:avLst/>
            </a:prstGeom>
            <a:noFill/>
            <a:ln cap="flat" cmpd="sng" w="25400">
              <a:solidFill>
                <a:schemeClr val="accent1"/>
              </a:solidFill>
              <a:prstDash val="dash"/>
              <a:round/>
              <a:headEnd len="sm" w="sm" type="none"/>
              <a:tailEnd len="sm" w="sm" type="none"/>
            </a:ln>
            <a:effectLst>
              <a:outerShdw blurRad="40000" rotWithShape="0" dir="5400000" dist="20000">
                <a:srgbClr val="000000">
                  <a:alpha val="37647"/>
                </a:srgbClr>
              </a:outerShdw>
            </a:effectLst>
          </p:spPr>
        </p:cxnSp>
        <p:sp>
          <p:nvSpPr>
            <p:cNvPr id="520" name="Google Shape;520;p8"/>
            <p:cNvSpPr/>
            <p:nvPr/>
          </p:nvSpPr>
          <p:spPr>
            <a:xfrm rot="3061819">
              <a:off x="2909692" y="3377211"/>
              <a:ext cx="509031" cy="506232"/>
            </a:xfrm>
            <a:prstGeom prst="arc">
              <a:avLst>
                <a:gd fmla="val 14914407" name="adj1"/>
                <a:gd fmla="val 0" name="adj2"/>
              </a:avLst>
            </a:prstGeom>
            <a:noFill/>
            <a:ln cap="flat" cmpd="sng" w="25400">
              <a:solidFill>
                <a:schemeClr val="accent1"/>
              </a:solidFill>
              <a:prstDash val="dash"/>
              <a:round/>
              <a:headEnd len="sm" w="sm" type="none"/>
              <a:tailEnd len="sm" w="sm" type="none"/>
            </a:ln>
            <a:effectLst>
              <a:outerShdw blurRad="40000" rotWithShape="0" dir="5400000" dist="20000">
                <a:srgbClr val="000000">
                  <a:alpha val="37647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cxnSp>
          <p:nvCxnSpPr>
            <p:cNvPr id="521" name="Google Shape;521;p8"/>
            <p:cNvCxnSpPr>
              <a:stCxn id="520" idx="2"/>
            </p:cNvCxnSpPr>
            <p:nvPr/>
          </p:nvCxnSpPr>
          <p:spPr>
            <a:xfrm flipH="1">
              <a:off x="2869175" y="3828207"/>
              <a:ext cx="455100" cy="325200"/>
            </a:xfrm>
            <a:prstGeom prst="straightConnector1">
              <a:avLst/>
            </a:prstGeom>
            <a:noFill/>
            <a:ln cap="flat" cmpd="sng" w="25400">
              <a:solidFill>
                <a:schemeClr val="accent1"/>
              </a:solidFill>
              <a:prstDash val="dash"/>
              <a:round/>
              <a:headEnd len="sm" w="sm" type="none"/>
              <a:tailEnd len="sm" w="sm" type="none"/>
            </a:ln>
            <a:effectLst>
              <a:outerShdw blurRad="40000" rotWithShape="0" dir="5400000" dist="20000">
                <a:srgbClr val="000000">
                  <a:alpha val="37647"/>
                </a:srgbClr>
              </a:outerShdw>
            </a:effectLst>
          </p:spPr>
        </p:cxnSp>
      </p:grpSp>
      <p:grpSp>
        <p:nvGrpSpPr>
          <p:cNvPr id="522" name="Google Shape;522;p8"/>
          <p:cNvGrpSpPr/>
          <p:nvPr/>
        </p:nvGrpSpPr>
        <p:grpSpPr>
          <a:xfrm>
            <a:off x="2789661" y="3797566"/>
            <a:ext cx="222592" cy="761870"/>
            <a:chOff x="2789661" y="3797566"/>
            <a:chExt cx="222592" cy="761870"/>
          </a:xfrm>
        </p:grpSpPr>
        <p:pic>
          <p:nvPicPr>
            <p:cNvPr descr="Fragezeichen mit einfarbiger Füllung" id="523" name="Google Shape;523;p8"/>
            <p:cNvPicPr preferRelativeResize="0"/>
            <p:nvPr/>
          </p:nvPicPr>
          <p:blipFill rotWithShape="1">
            <a:blip r:embed="rId15">
              <a:alphaModFix/>
            </a:blip>
            <a:srcRect b="0" l="0" r="0" t="0"/>
            <a:stretch/>
          </p:blipFill>
          <p:spPr>
            <a:xfrm>
              <a:off x="2789661" y="3797566"/>
              <a:ext cx="222592" cy="22259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24" name="Google Shape;524;p8"/>
            <p:cNvPicPr preferRelativeResize="0"/>
            <p:nvPr/>
          </p:nvPicPr>
          <p:blipFill rotWithShape="1">
            <a:blip r:embed="rId14">
              <a:alphaModFix/>
            </a:blip>
            <a:srcRect b="0" l="0" r="0" t="0"/>
            <a:stretch/>
          </p:blipFill>
          <p:spPr>
            <a:xfrm flipH="1">
              <a:off x="2791453" y="4034036"/>
              <a:ext cx="212867" cy="5254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25" name="Google Shape;525;p8"/>
          <p:cNvSpPr/>
          <p:nvPr/>
        </p:nvSpPr>
        <p:spPr>
          <a:xfrm>
            <a:off x="6232710" y="0"/>
            <a:ext cx="2890507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26" name="Google Shape;526;p8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7336873" y="386922"/>
            <a:ext cx="645807" cy="64580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27" name="Google Shape;527;p8"/>
          <p:cNvCxnSpPr/>
          <p:nvPr/>
        </p:nvCxnSpPr>
        <p:spPr>
          <a:xfrm>
            <a:off x="6220787" y="0"/>
            <a:ext cx="0" cy="5143500"/>
          </a:xfrm>
          <a:prstGeom prst="straightConnector1">
            <a:avLst/>
          </a:prstGeom>
          <a:noFill/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528" name="Google Shape;528;p8"/>
          <p:cNvGrpSpPr/>
          <p:nvPr/>
        </p:nvGrpSpPr>
        <p:grpSpPr>
          <a:xfrm>
            <a:off x="6657383" y="2203045"/>
            <a:ext cx="2054045" cy="382043"/>
            <a:chOff x="6657383" y="2203045"/>
            <a:chExt cx="2054045" cy="382043"/>
          </a:xfrm>
        </p:grpSpPr>
        <p:sp>
          <p:nvSpPr>
            <p:cNvPr id="529" name="Google Shape;529;p8"/>
            <p:cNvSpPr/>
            <p:nvPr/>
          </p:nvSpPr>
          <p:spPr>
            <a:xfrm>
              <a:off x="6657383" y="2203045"/>
              <a:ext cx="2054045" cy="382043"/>
            </a:xfrm>
            <a:prstGeom prst="roundRect">
              <a:avLst>
                <a:gd fmla="val 16667" name="adj"/>
              </a:avLst>
            </a:prstGeom>
            <a:solidFill>
              <a:srgbClr val="FF0000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de-DE" sz="11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Search- &amp; Walk time</a:t>
              </a:r>
              <a:endParaRPr/>
            </a:p>
          </p:txBody>
        </p:sp>
        <p:pic>
          <p:nvPicPr>
            <p:cNvPr descr="Route zwei Stecknadeln mit Weg mit einfarbiger Füllung" id="530" name="Google Shape;530;p8"/>
            <p:cNvPicPr preferRelativeResize="0"/>
            <p:nvPr/>
          </p:nvPicPr>
          <p:blipFill rotWithShape="1">
            <a:blip r:embed="rId17">
              <a:alphaModFix/>
            </a:blip>
            <a:srcRect b="0" l="0" r="0" t="0"/>
            <a:stretch/>
          </p:blipFill>
          <p:spPr>
            <a:xfrm flipH="1">
              <a:off x="8357774" y="2235230"/>
              <a:ext cx="306878" cy="30687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descr="Ein Bild, das Cartoon enthält.&#10;&#10;Automatisch generierte Beschreibung" id="531" name="Google Shape;531;p8"/>
          <p:cNvPicPr preferRelativeResize="0"/>
          <p:nvPr/>
        </p:nvPicPr>
        <p:blipFill rotWithShape="1">
          <a:blip r:embed="rId18">
            <a:alphaModFix/>
          </a:blip>
          <a:srcRect b="0" l="0" r="0" t="0"/>
          <a:stretch/>
        </p:blipFill>
        <p:spPr>
          <a:xfrm>
            <a:off x="5064594" y="4195089"/>
            <a:ext cx="691131" cy="73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2" name="Google Shape;532;p8"/>
          <p:cNvPicPr preferRelativeResize="0"/>
          <p:nvPr/>
        </p:nvPicPr>
        <p:blipFill rotWithShape="1">
          <a:blip r:embed="rId19">
            <a:alphaModFix/>
          </a:blip>
          <a:srcRect b="0" l="0" r="0" t="0"/>
          <a:stretch/>
        </p:blipFill>
        <p:spPr>
          <a:xfrm>
            <a:off x="7819591" y="4892185"/>
            <a:ext cx="1248209" cy="19235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33" name="Google Shape;533;p8"/>
          <p:cNvGrpSpPr/>
          <p:nvPr/>
        </p:nvGrpSpPr>
        <p:grpSpPr>
          <a:xfrm>
            <a:off x="6657383" y="1723273"/>
            <a:ext cx="2054045" cy="382043"/>
            <a:chOff x="6632755" y="2127567"/>
            <a:chExt cx="2054045" cy="382043"/>
          </a:xfrm>
        </p:grpSpPr>
        <p:sp>
          <p:nvSpPr>
            <p:cNvPr id="534" name="Google Shape;534;p8"/>
            <p:cNvSpPr/>
            <p:nvPr/>
          </p:nvSpPr>
          <p:spPr>
            <a:xfrm>
              <a:off x="6632755" y="2127567"/>
              <a:ext cx="2054045" cy="382043"/>
            </a:xfrm>
            <a:prstGeom prst="roundRect">
              <a:avLst>
                <a:gd fmla="val 16667" name="adj"/>
              </a:avLst>
            </a:prstGeom>
            <a:solidFill>
              <a:srgbClr val="FF0000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de-DE" sz="11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Long response times</a:t>
              </a:r>
              <a:endParaRPr b="1" sz="11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descr="Stoppuhr mit einfarbiger Füllung" id="535" name="Google Shape;535;p8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8342342" y="2165149"/>
              <a:ext cx="306878" cy="30687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36" name="Google Shape;536;p8"/>
          <p:cNvGrpSpPr/>
          <p:nvPr/>
        </p:nvGrpSpPr>
        <p:grpSpPr>
          <a:xfrm>
            <a:off x="6657383" y="1245971"/>
            <a:ext cx="2054045" cy="382043"/>
            <a:chOff x="6657383" y="1245971"/>
            <a:chExt cx="2054045" cy="382043"/>
          </a:xfrm>
        </p:grpSpPr>
        <p:sp>
          <p:nvSpPr>
            <p:cNvPr id="537" name="Google Shape;537;p8"/>
            <p:cNvSpPr/>
            <p:nvPr/>
          </p:nvSpPr>
          <p:spPr>
            <a:xfrm>
              <a:off x="6657383" y="1245971"/>
              <a:ext cx="2054045" cy="382043"/>
            </a:xfrm>
            <a:prstGeom prst="roundRect">
              <a:avLst>
                <a:gd fmla="val 16667" name="adj"/>
              </a:avLst>
            </a:prstGeom>
            <a:solidFill>
              <a:srgbClr val="FF0000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de-DE" sz="11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Missing Transparency</a:t>
              </a:r>
              <a:endParaRPr/>
            </a:p>
          </p:txBody>
        </p:sp>
        <p:pic>
          <p:nvPicPr>
            <p:cNvPr descr="Schlechte Sicht mit einfarbiger Füllung" id="538" name="Google Shape;538;p8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8358818" y="1276883"/>
              <a:ext cx="325941" cy="325941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3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4" name="Google Shape;544;p9"/>
          <p:cNvGrpSpPr/>
          <p:nvPr/>
        </p:nvGrpSpPr>
        <p:grpSpPr>
          <a:xfrm>
            <a:off x="4092539" y="169473"/>
            <a:ext cx="921896" cy="981036"/>
            <a:chOff x="4092539" y="169473"/>
            <a:chExt cx="921896" cy="981036"/>
          </a:xfrm>
        </p:grpSpPr>
        <p:pic>
          <p:nvPicPr>
            <p:cNvPr descr="Ein Bild, das Maschine, Messgerät enthält.&#10;&#10;Automatisch generierte Beschreibung" id="545" name="Google Shape;545;p9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4092539" y="169473"/>
              <a:ext cx="921896" cy="98103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46" name="Google Shape;546;p9"/>
            <p:cNvSpPr/>
            <p:nvPr/>
          </p:nvSpPr>
          <p:spPr>
            <a:xfrm>
              <a:off x="4800561" y="342901"/>
              <a:ext cx="60381" cy="80962"/>
            </a:xfrm>
            <a:prstGeom prst="rect">
              <a:avLst/>
            </a:prstGeom>
            <a:solidFill>
              <a:srgbClr val="FF3F3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pic>
        <p:nvPicPr>
          <p:cNvPr descr="Ein Bild, das Maschine enthält.&#10;&#10;Automatisch generierte Beschreibung" id="547" name="Google Shape;547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35402" y="100865"/>
            <a:ext cx="1098447" cy="96313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in Bild, das Maschine, Drucker, Design enthält.&#10;&#10;Automatisch generierte Beschreibung" id="548" name="Google Shape;548;p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49269" y="511969"/>
            <a:ext cx="692506" cy="95261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in Bild, das Text, Design, Messgerät enthält.&#10;&#10;Automatisch generierte Beschreibung" id="549" name="Google Shape;549;p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2151" y="932200"/>
            <a:ext cx="914582" cy="11293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in Bild, das Maschine enthält.&#10;&#10;Automatisch generierte Beschreibung" id="550" name="Google Shape;550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654" y="2458471"/>
            <a:ext cx="1098447" cy="96313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in Bild, das Maschine, Messgerät enthält.&#10;&#10;Automatisch generierte Beschreibung" id="551" name="Google Shape;551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16764" y="1922286"/>
            <a:ext cx="921145" cy="98023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in Bild, das Maschine, Drucker, Design enthält.&#10;&#10;Automatisch generierte Beschreibung" id="552" name="Google Shape;552;p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656111" y="1009891"/>
            <a:ext cx="692506" cy="95261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in Bild, das Text, Design, Messgerät enthält.&#10;&#10;Automatisch generierte Beschreibung" id="553" name="Google Shape;553;p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856352" y="1461975"/>
            <a:ext cx="877497" cy="108358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toppuhr mit einfarbiger Füllung" id="554" name="Google Shape;554;p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342342" y="2165149"/>
            <a:ext cx="306878" cy="30687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chlechte Sicht mit einfarbiger Füllung" id="555" name="Google Shape;555;p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8332811" y="1681486"/>
            <a:ext cx="325941" cy="325941"/>
          </a:xfrm>
          <a:prstGeom prst="rect">
            <a:avLst/>
          </a:prstGeom>
          <a:noFill/>
          <a:ln>
            <a:noFill/>
          </a:ln>
        </p:spPr>
      </p:pic>
      <p:pic>
        <p:nvPicPr>
          <p:cNvPr id="556" name="Google Shape;556;p9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 flipH="1">
            <a:off x="1326621" y="3131284"/>
            <a:ext cx="1364017" cy="1212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557" name="Google Shape;557;p9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4389803" y="1896314"/>
            <a:ext cx="1374127" cy="122144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in Bild, das Design enthält.&#10;&#10;Automatisch generierte Beschreibung mit geringer Zuverlässigkeit" id="558" name="Google Shape;558;p9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4800561" y="3205459"/>
            <a:ext cx="860428" cy="1170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559" name="Google Shape;559;p9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5269583" y="3523217"/>
            <a:ext cx="941644" cy="1187106"/>
          </a:xfrm>
          <a:prstGeom prst="rect">
            <a:avLst/>
          </a:prstGeom>
          <a:noFill/>
          <a:ln>
            <a:noFill/>
          </a:ln>
        </p:spPr>
      </p:pic>
      <p:pic>
        <p:nvPicPr>
          <p:cNvPr id="560" name="Google Shape;560;p9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 flipH="1">
            <a:off x="2973382" y="2057465"/>
            <a:ext cx="1364010" cy="1212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561" name="Google Shape;561;p9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 flipH="1">
            <a:off x="239152" y="3788734"/>
            <a:ext cx="1364010" cy="121246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chlechte Sicht mit einfarbiger Füllung" id="562" name="Google Shape;562;p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8358818" y="1276883"/>
            <a:ext cx="325941" cy="32594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in Bild, das Tisch, Design enthält.&#10;&#10;Automatisch generierte Beschreibung" id="563" name="Google Shape;563;p9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3413206" y="3945072"/>
            <a:ext cx="921145" cy="92114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64" name="Google Shape;564;p9"/>
          <p:cNvGrpSpPr/>
          <p:nvPr/>
        </p:nvGrpSpPr>
        <p:grpSpPr>
          <a:xfrm>
            <a:off x="-247885" y="-399468"/>
            <a:ext cx="6999279" cy="5952415"/>
            <a:chOff x="-247885" y="-399468"/>
            <a:chExt cx="6999279" cy="5952415"/>
          </a:xfrm>
        </p:grpSpPr>
        <p:sp>
          <p:nvSpPr>
            <p:cNvPr id="565" name="Google Shape;565;p9"/>
            <p:cNvSpPr/>
            <p:nvPr/>
          </p:nvSpPr>
          <p:spPr>
            <a:xfrm rot="1863123">
              <a:off x="2430982" y="4472220"/>
              <a:ext cx="1601021" cy="345968"/>
            </a:xfrm>
            <a:custGeom>
              <a:rect b="b" l="l" r="r" t="t"/>
              <a:pathLst>
                <a:path extrusionOk="0" h="345968" w="1601021">
                  <a:moveTo>
                    <a:pt x="0" y="12789"/>
                  </a:moveTo>
                  <a:lnTo>
                    <a:pt x="1601021" y="0"/>
                  </a:lnTo>
                  <a:lnTo>
                    <a:pt x="1400265" y="345565"/>
                  </a:lnTo>
                  <a:lnTo>
                    <a:pt x="0" y="345968"/>
                  </a:lnTo>
                  <a:lnTo>
                    <a:pt x="0" y="12789"/>
                  </a:lnTo>
                  <a:close/>
                </a:path>
              </a:pathLst>
            </a:custGeom>
            <a:solidFill>
              <a:srgbClr val="F2F2F2"/>
            </a:solidFill>
            <a:ln cap="flat" cmpd="sng" w="28575">
              <a:solidFill>
                <a:srgbClr val="FBDC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grpSp>
          <p:nvGrpSpPr>
            <p:cNvPr id="566" name="Google Shape;566;p9"/>
            <p:cNvGrpSpPr/>
            <p:nvPr/>
          </p:nvGrpSpPr>
          <p:grpSpPr>
            <a:xfrm>
              <a:off x="-247885" y="-399468"/>
              <a:ext cx="6999279" cy="5952415"/>
              <a:chOff x="-247885" y="-399468"/>
              <a:chExt cx="6999279" cy="5952415"/>
            </a:xfrm>
          </p:grpSpPr>
          <p:sp>
            <p:nvSpPr>
              <p:cNvPr id="567" name="Google Shape;567;p9"/>
              <p:cNvSpPr/>
              <p:nvPr/>
            </p:nvSpPr>
            <p:spPr>
              <a:xfrm rot="2015405">
                <a:off x="2836213" y="883312"/>
                <a:ext cx="1617072" cy="428398"/>
              </a:xfrm>
              <a:custGeom>
                <a:rect b="b" l="l" r="r" t="t"/>
                <a:pathLst>
                  <a:path extrusionOk="0" h="428398" w="1617072">
                    <a:moveTo>
                      <a:pt x="0" y="0"/>
                    </a:moveTo>
                    <a:lnTo>
                      <a:pt x="1617072" y="5058"/>
                    </a:lnTo>
                    <a:lnTo>
                      <a:pt x="1561442" y="428398"/>
                    </a:lnTo>
                    <a:lnTo>
                      <a:pt x="64036" y="42770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2F2"/>
              </a:solidFill>
              <a:ln cap="flat" cmpd="sng" w="28575">
                <a:solidFill>
                  <a:srgbClr val="FBDC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568" name="Google Shape;568;p9"/>
              <p:cNvSpPr/>
              <p:nvPr/>
            </p:nvSpPr>
            <p:spPr>
              <a:xfrm rot="-2019712">
                <a:off x="723907" y="3882961"/>
                <a:ext cx="4481408" cy="441816"/>
              </a:xfrm>
              <a:custGeom>
                <a:rect b="b" l="l" r="r" t="t"/>
                <a:pathLst>
                  <a:path extrusionOk="0" h="441816" w="4481408">
                    <a:moveTo>
                      <a:pt x="0" y="0"/>
                    </a:moveTo>
                    <a:lnTo>
                      <a:pt x="4294885" y="16417"/>
                    </a:lnTo>
                    <a:lnTo>
                      <a:pt x="4481408" y="441816"/>
                    </a:lnTo>
                    <a:lnTo>
                      <a:pt x="583826" y="4034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2F2"/>
              </a:solidFill>
              <a:ln cap="flat" cmpd="sng" w="28575">
                <a:solidFill>
                  <a:srgbClr val="FBDC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569" name="Google Shape;569;p9"/>
              <p:cNvSpPr/>
              <p:nvPr/>
            </p:nvSpPr>
            <p:spPr>
              <a:xfrm rot="-8987442">
                <a:off x="1653810" y="3804736"/>
                <a:ext cx="5352656" cy="430845"/>
              </a:xfrm>
              <a:custGeom>
                <a:rect b="b" l="l" r="r" t="t"/>
                <a:pathLst>
                  <a:path extrusionOk="0" h="430845" w="5352656">
                    <a:moveTo>
                      <a:pt x="756351" y="0"/>
                    </a:moveTo>
                    <a:lnTo>
                      <a:pt x="5352656" y="2082"/>
                    </a:lnTo>
                    <a:lnTo>
                      <a:pt x="5352656" y="430845"/>
                    </a:lnTo>
                    <a:lnTo>
                      <a:pt x="0" y="430369"/>
                    </a:lnTo>
                    <a:lnTo>
                      <a:pt x="756351" y="0"/>
                    </a:lnTo>
                    <a:close/>
                  </a:path>
                </a:pathLst>
              </a:custGeom>
              <a:solidFill>
                <a:srgbClr val="F2F2F2"/>
              </a:solidFill>
              <a:ln cap="flat" cmpd="sng" w="28575">
                <a:solidFill>
                  <a:srgbClr val="FBDC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570" name="Google Shape;570;p9"/>
              <p:cNvSpPr/>
              <p:nvPr/>
            </p:nvSpPr>
            <p:spPr>
              <a:xfrm rot="-1783934">
                <a:off x="-631554" y="1939442"/>
                <a:ext cx="7450671" cy="430536"/>
              </a:xfrm>
              <a:custGeom>
                <a:rect b="b" l="l" r="r" t="t"/>
                <a:pathLst>
                  <a:path extrusionOk="0" h="430536" w="7450671">
                    <a:moveTo>
                      <a:pt x="248315" y="0"/>
                    </a:moveTo>
                    <a:lnTo>
                      <a:pt x="7450671" y="284"/>
                    </a:lnTo>
                    <a:lnTo>
                      <a:pt x="7209228" y="418789"/>
                    </a:lnTo>
                    <a:lnTo>
                      <a:pt x="0" y="430536"/>
                    </a:lnTo>
                    <a:lnTo>
                      <a:pt x="248315" y="0"/>
                    </a:lnTo>
                    <a:close/>
                  </a:path>
                </a:pathLst>
              </a:custGeom>
              <a:solidFill>
                <a:srgbClr val="F2F2F2"/>
              </a:solidFill>
              <a:ln cap="flat" cmpd="sng" w="28575">
                <a:solidFill>
                  <a:srgbClr val="FBDC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571" name="Google Shape;571;p9"/>
              <p:cNvSpPr/>
              <p:nvPr/>
            </p:nvSpPr>
            <p:spPr>
              <a:xfrm rot="-1783934">
                <a:off x="-484280" y="934822"/>
                <a:ext cx="5494770" cy="429458"/>
              </a:xfrm>
              <a:custGeom>
                <a:rect b="b" l="l" r="r" t="t"/>
                <a:pathLst>
                  <a:path extrusionOk="0" h="429458" w="5494770">
                    <a:moveTo>
                      <a:pt x="238864" y="1501"/>
                    </a:moveTo>
                    <a:lnTo>
                      <a:pt x="4753261" y="0"/>
                    </a:lnTo>
                    <a:lnTo>
                      <a:pt x="5494770" y="429458"/>
                    </a:lnTo>
                    <a:lnTo>
                      <a:pt x="0" y="429458"/>
                    </a:lnTo>
                    <a:lnTo>
                      <a:pt x="238864" y="1501"/>
                    </a:lnTo>
                    <a:close/>
                  </a:path>
                </a:pathLst>
              </a:custGeom>
              <a:solidFill>
                <a:srgbClr val="F2F2F2"/>
              </a:solidFill>
              <a:ln cap="flat" cmpd="sng" w="28575">
                <a:solidFill>
                  <a:srgbClr val="FBDC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572" name="Google Shape;572;p9"/>
              <p:cNvSpPr/>
              <p:nvPr/>
            </p:nvSpPr>
            <p:spPr>
              <a:xfrm rot="1802161">
                <a:off x="3632296" y="3450184"/>
                <a:ext cx="482967" cy="107664"/>
              </a:xfrm>
              <a:custGeom>
                <a:rect b="b" l="l" r="r" t="t"/>
                <a:pathLst>
                  <a:path extrusionOk="0" h="107664" w="482967">
                    <a:moveTo>
                      <a:pt x="50412" y="0"/>
                    </a:moveTo>
                    <a:lnTo>
                      <a:pt x="482967" y="4944"/>
                    </a:lnTo>
                    <a:lnTo>
                      <a:pt x="439932" y="107664"/>
                    </a:lnTo>
                    <a:lnTo>
                      <a:pt x="0" y="104236"/>
                    </a:lnTo>
                    <a:lnTo>
                      <a:pt x="50412" y="0"/>
                    </a:lnTo>
                    <a:close/>
                  </a:path>
                </a:pathLst>
              </a:custGeom>
              <a:solidFill>
                <a:srgbClr val="F2F2F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573" name="Google Shape;573;p9"/>
              <p:cNvSpPr/>
              <p:nvPr/>
            </p:nvSpPr>
            <p:spPr>
              <a:xfrm rot="-2306658">
                <a:off x="3804796" y="1270024"/>
                <a:ext cx="468621" cy="176538"/>
              </a:xfrm>
              <a:custGeom>
                <a:rect b="b" l="l" r="r" t="t"/>
                <a:pathLst>
                  <a:path extrusionOk="0" h="176538" w="468621">
                    <a:moveTo>
                      <a:pt x="0" y="0"/>
                    </a:moveTo>
                    <a:lnTo>
                      <a:pt x="416211" y="10214"/>
                    </a:lnTo>
                    <a:lnTo>
                      <a:pt x="468621" y="176538"/>
                    </a:lnTo>
                    <a:lnTo>
                      <a:pt x="22537" y="11958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2F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574" name="Google Shape;574;p9"/>
              <p:cNvSpPr/>
              <p:nvPr/>
            </p:nvSpPr>
            <p:spPr>
              <a:xfrm rot="-2306658">
                <a:off x="3012189" y="742561"/>
                <a:ext cx="468621" cy="176538"/>
              </a:xfrm>
              <a:custGeom>
                <a:rect b="b" l="l" r="r" t="t"/>
                <a:pathLst>
                  <a:path extrusionOk="0" h="176538" w="468621">
                    <a:moveTo>
                      <a:pt x="0" y="0"/>
                    </a:moveTo>
                    <a:lnTo>
                      <a:pt x="416211" y="10214"/>
                    </a:lnTo>
                    <a:lnTo>
                      <a:pt x="468621" y="176538"/>
                    </a:lnTo>
                    <a:lnTo>
                      <a:pt x="40092" y="13959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2F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575" name="Google Shape;575;p9"/>
              <p:cNvSpPr/>
              <p:nvPr/>
            </p:nvSpPr>
            <p:spPr>
              <a:xfrm rot="-2306658">
                <a:off x="2061970" y="2747084"/>
                <a:ext cx="497308" cy="190190"/>
              </a:xfrm>
              <a:custGeom>
                <a:rect b="b" l="l" r="r" t="t"/>
                <a:pathLst>
                  <a:path extrusionOk="0" h="190190" w="497308">
                    <a:moveTo>
                      <a:pt x="0" y="0"/>
                    </a:moveTo>
                    <a:lnTo>
                      <a:pt x="444898" y="23866"/>
                    </a:lnTo>
                    <a:lnTo>
                      <a:pt x="497308" y="190190"/>
                    </a:lnTo>
                    <a:lnTo>
                      <a:pt x="51224" y="13323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2F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576" name="Google Shape;576;p9"/>
              <p:cNvSpPr/>
              <p:nvPr/>
            </p:nvSpPr>
            <p:spPr>
              <a:xfrm rot="1802161">
                <a:off x="3242138" y="3698651"/>
                <a:ext cx="482967" cy="112754"/>
              </a:xfrm>
              <a:custGeom>
                <a:rect b="b" l="l" r="r" t="t"/>
                <a:pathLst>
                  <a:path extrusionOk="0" h="112754" w="482967">
                    <a:moveTo>
                      <a:pt x="50412" y="0"/>
                    </a:moveTo>
                    <a:lnTo>
                      <a:pt x="482967" y="4944"/>
                    </a:lnTo>
                    <a:lnTo>
                      <a:pt x="426371" y="112754"/>
                    </a:lnTo>
                    <a:lnTo>
                      <a:pt x="0" y="104236"/>
                    </a:lnTo>
                    <a:lnTo>
                      <a:pt x="50412" y="0"/>
                    </a:lnTo>
                    <a:close/>
                  </a:path>
                </a:pathLst>
              </a:custGeom>
              <a:solidFill>
                <a:srgbClr val="F2F2F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</p:grpSp>
        <p:sp>
          <p:nvSpPr>
            <p:cNvPr id="577" name="Google Shape;577;p9"/>
            <p:cNvSpPr/>
            <p:nvPr/>
          </p:nvSpPr>
          <p:spPr>
            <a:xfrm rot="7315546">
              <a:off x="2678543" y="4270911"/>
              <a:ext cx="336192" cy="258728"/>
            </a:xfrm>
            <a:custGeom>
              <a:rect b="b" l="l" r="r" t="t"/>
              <a:pathLst>
                <a:path extrusionOk="0" h="258728" w="336192">
                  <a:moveTo>
                    <a:pt x="35597" y="0"/>
                  </a:moveTo>
                  <a:lnTo>
                    <a:pt x="336192" y="148889"/>
                  </a:lnTo>
                  <a:lnTo>
                    <a:pt x="331261" y="258728"/>
                  </a:lnTo>
                  <a:lnTo>
                    <a:pt x="0" y="159535"/>
                  </a:lnTo>
                  <a:lnTo>
                    <a:pt x="35597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grpSp>
        <p:nvGrpSpPr>
          <p:cNvPr id="578" name="Google Shape;578;p9"/>
          <p:cNvGrpSpPr/>
          <p:nvPr/>
        </p:nvGrpSpPr>
        <p:grpSpPr>
          <a:xfrm>
            <a:off x="2278699" y="1097528"/>
            <a:ext cx="2621890" cy="2979079"/>
            <a:chOff x="2278699" y="1097528"/>
            <a:chExt cx="2621890" cy="2979079"/>
          </a:xfrm>
        </p:grpSpPr>
        <p:cxnSp>
          <p:nvCxnSpPr>
            <p:cNvPr id="579" name="Google Shape;579;p9"/>
            <p:cNvCxnSpPr>
              <a:endCxn id="580" idx="2"/>
            </p:cNvCxnSpPr>
            <p:nvPr/>
          </p:nvCxnSpPr>
          <p:spPr>
            <a:xfrm flipH="1">
              <a:off x="2496688" y="1097528"/>
              <a:ext cx="2403900" cy="1387200"/>
            </a:xfrm>
            <a:prstGeom prst="straightConnector1">
              <a:avLst/>
            </a:prstGeom>
            <a:noFill/>
            <a:ln cap="flat" cmpd="sng" w="25400">
              <a:solidFill>
                <a:schemeClr val="accent1">
                  <a:alpha val="20000"/>
                </a:schemeClr>
              </a:solidFill>
              <a:prstDash val="dash"/>
              <a:round/>
              <a:headEnd len="sm" w="sm" type="none"/>
              <a:tailEnd len="sm" w="sm" type="none"/>
            </a:ln>
            <a:effectLst>
              <a:outerShdw blurRad="40000" rotWithShape="0" dir="5400000" dist="20000">
                <a:srgbClr val="000000">
                  <a:alpha val="37647"/>
                </a:srgbClr>
              </a:outerShdw>
            </a:effectLst>
          </p:spPr>
        </p:cxnSp>
        <p:sp>
          <p:nvSpPr>
            <p:cNvPr id="580" name="Google Shape;580;p9"/>
            <p:cNvSpPr/>
            <p:nvPr/>
          </p:nvSpPr>
          <p:spPr>
            <a:xfrm rot="-7232742">
              <a:off x="2371524" y="2450807"/>
              <a:ext cx="509031" cy="506232"/>
            </a:xfrm>
            <a:prstGeom prst="arc">
              <a:avLst>
                <a:gd fmla="val 14914407" name="adj1"/>
                <a:gd fmla="val 0" name="adj2"/>
              </a:avLst>
            </a:prstGeom>
            <a:noFill/>
            <a:ln cap="flat" cmpd="sng" w="25400">
              <a:solidFill>
                <a:schemeClr val="accent1">
                  <a:alpha val="20000"/>
                </a:schemeClr>
              </a:solidFill>
              <a:prstDash val="dash"/>
              <a:round/>
              <a:headEnd len="sm" w="sm" type="none"/>
              <a:tailEnd len="sm" w="sm" type="none"/>
            </a:ln>
            <a:effectLst>
              <a:outerShdw blurRad="40000" rotWithShape="0" dir="5400000" dist="20000">
                <a:srgbClr val="000000">
                  <a:alpha val="37647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cxnSp>
          <p:nvCxnSpPr>
            <p:cNvPr id="581" name="Google Shape;581;p9"/>
            <p:cNvCxnSpPr>
              <a:stCxn id="582" idx="0"/>
              <a:endCxn id="580" idx="0"/>
            </p:cNvCxnSpPr>
            <p:nvPr/>
          </p:nvCxnSpPr>
          <p:spPr>
            <a:xfrm rot="10800000">
              <a:off x="2470038" y="2903391"/>
              <a:ext cx="819300" cy="506700"/>
            </a:xfrm>
            <a:prstGeom prst="straightConnector1">
              <a:avLst/>
            </a:prstGeom>
            <a:noFill/>
            <a:ln cap="flat" cmpd="sng" w="25400">
              <a:solidFill>
                <a:schemeClr val="accent1">
                  <a:alpha val="20000"/>
                </a:schemeClr>
              </a:solidFill>
              <a:prstDash val="dash"/>
              <a:round/>
              <a:headEnd len="sm" w="sm" type="none"/>
              <a:tailEnd len="sm" w="sm" type="none"/>
            </a:ln>
            <a:effectLst>
              <a:outerShdw blurRad="40000" rotWithShape="0" dir="5400000" dist="20000">
                <a:srgbClr val="000000">
                  <a:alpha val="37647"/>
                </a:srgbClr>
              </a:outerShdw>
            </a:effectLst>
          </p:spPr>
        </p:cxnSp>
        <p:sp>
          <p:nvSpPr>
            <p:cNvPr id="582" name="Google Shape;582;p9"/>
            <p:cNvSpPr/>
            <p:nvPr/>
          </p:nvSpPr>
          <p:spPr>
            <a:xfrm rot="3061819">
              <a:off x="2909692" y="3377211"/>
              <a:ext cx="509031" cy="506232"/>
            </a:xfrm>
            <a:prstGeom prst="arc">
              <a:avLst>
                <a:gd fmla="val 14914407" name="adj1"/>
                <a:gd fmla="val 0" name="adj2"/>
              </a:avLst>
            </a:prstGeom>
            <a:noFill/>
            <a:ln cap="flat" cmpd="sng" w="25400">
              <a:solidFill>
                <a:schemeClr val="accent1">
                  <a:alpha val="20000"/>
                </a:schemeClr>
              </a:solidFill>
              <a:prstDash val="dash"/>
              <a:round/>
              <a:headEnd len="sm" w="sm" type="none"/>
              <a:tailEnd len="sm" w="sm" type="none"/>
            </a:ln>
            <a:effectLst>
              <a:outerShdw blurRad="40000" rotWithShape="0" dir="5400000" dist="20000">
                <a:srgbClr val="000000">
                  <a:alpha val="37647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cxnSp>
          <p:nvCxnSpPr>
            <p:cNvPr id="583" name="Google Shape;583;p9"/>
            <p:cNvCxnSpPr>
              <a:stCxn id="582" idx="2"/>
            </p:cNvCxnSpPr>
            <p:nvPr/>
          </p:nvCxnSpPr>
          <p:spPr>
            <a:xfrm flipH="1">
              <a:off x="3004175" y="3828207"/>
              <a:ext cx="320100" cy="248400"/>
            </a:xfrm>
            <a:prstGeom prst="straightConnector1">
              <a:avLst/>
            </a:prstGeom>
            <a:noFill/>
            <a:ln cap="flat" cmpd="sng" w="25400">
              <a:solidFill>
                <a:schemeClr val="accent1">
                  <a:alpha val="20000"/>
                </a:schemeClr>
              </a:solidFill>
              <a:prstDash val="dash"/>
              <a:round/>
              <a:headEnd len="sm" w="sm" type="none"/>
              <a:tailEnd len="sm" w="sm" type="none"/>
            </a:ln>
            <a:effectLst>
              <a:outerShdw blurRad="40000" rotWithShape="0" dir="5400000" dist="20000">
                <a:srgbClr val="000000">
                  <a:alpha val="37647"/>
                </a:srgbClr>
              </a:outerShdw>
            </a:effectLst>
          </p:spPr>
        </p:cxnSp>
      </p:grpSp>
      <p:sp>
        <p:nvSpPr>
          <p:cNvPr id="584" name="Google Shape;584;p9"/>
          <p:cNvSpPr/>
          <p:nvPr/>
        </p:nvSpPr>
        <p:spPr>
          <a:xfrm>
            <a:off x="6232710" y="0"/>
            <a:ext cx="2890507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85" name="Google Shape;585;p9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7336873" y="386922"/>
            <a:ext cx="645807" cy="64580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86" name="Google Shape;586;p9"/>
          <p:cNvCxnSpPr/>
          <p:nvPr/>
        </p:nvCxnSpPr>
        <p:spPr>
          <a:xfrm>
            <a:off x="6220787" y="0"/>
            <a:ext cx="0" cy="5143500"/>
          </a:xfrm>
          <a:prstGeom prst="straightConnector1">
            <a:avLst/>
          </a:prstGeom>
          <a:noFill/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587" name="Google Shape;587;p9"/>
          <p:cNvPicPr preferRelativeResize="0"/>
          <p:nvPr/>
        </p:nvPicPr>
        <p:blipFill rotWithShape="1">
          <a:blip r:embed="rId14">
            <a:alphaModFix amt="20000"/>
          </a:blip>
          <a:srcRect b="0" l="0" r="0" t="0"/>
          <a:stretch/>
        </p:blipFill>
        <p:spPr>
          <a:xfrm flipH="1">
            <a:off x="2791453" y="4034036"/>
            <a:ext cx="212867" cy="5254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88" name="Google Shape;588;p9"/>
          <p:cNvGrpSpPr/>
          <p:nvPr/>
        </p:nvGrpSpPr>
        <p:grpSpPr>
          <a:xfrm>
            <a:off x="2182947" y="624771"/>
            <a:ext cx="1798983" cy="3386135"/>
            <a:chOff x="2182947" y="624771"/>
            <a:chExt cx="1798983" cy="3386135"/>
          </a:xfrm>
        </p:grpSpPr>
        <p:grpSp>
          <p:nvGrpSpPr>
            <p:cNvPr id="589" name="Google Shape;589;p9"/>
            <p:cNvGrpSpPr/>
            <p:nvPr/>
          </p:nvGrpSpPr>
          <p:grpSpPr>
            <a:xfrm>
              <a:off x="2182947" y="1593393"/>
              <a:ext cx="1677996" cy="2417514"/>
              <a:chOff x="2278699" y="1573028"/>
              <a:chExt cx="1704790" cy="2437879"/>
            </a:xfrm>
          </p:grpSpPr>
          <p:cxnSp>
            <p:nvCxnSpPr>
              <p:cNvPr id="590" name="Google Shape;590;p9"/>
              <p:cNvCxnSpPr>
                <a:endCxn id="591" idx="2"/>
              </p:cNvCxnSpPr>
              <p:nvPr/>
            </p:nvCxnSpPr>
            <p:spPr>
              <a:xfrm flipH="1">
                <a:off x="2496688" y="1573028"/>
                <a:ext cx="1486800" cy="911700"/>
              </a:xfrm>
              <a:prstGeom prst="straightConnector1">
                <a:avLst/>
              </a:prstGeom>
              <a:noFill/>
              <a:ln cap="flat" cmpd="sng" w="25400">
                <a:solidFill>
                  <a:schemeClr val="accent1"/>
                </a:solidFill>
                <a:prstDash val="dash"/>
                <a:round/>
                <a:headEnd len="sm" w="sm" type="none"/>
                <a:tailEnd len="sm" w="sm" type="none"/>
              </a:ln>
              <a:effectLst>
                <a:outerShdw blurRad="40000" rotWithShape="0" dir="5400000" dist="20000">
                  <a:srgbClr val="000000">
                    <a:alpha val="37647"/>
                  </a:srgbClr>
                </a:outerShdw>
              </a:effectLst>
            </p:spPr>
          </p:cxnSp>
          <p:sp>
            <p:nvSpPr>
              <p:cNvPr id="591" name="Google Shape;591;p9"/>
              <p:cNvSpPr/>
              <p:nvPr/>
            </p:nvSpPr>
            <p:spPr>
              <a:xfrm rot="-7232742">
                <a:off x="2371524" y="2450807"/>
                <a:ext cx="509031" cy="506232"/>
              </a:xfrm>
              <a:prstGeom prst="arc">
                <a:avLst>
                  <a:gd fmla="val 14914407" name="adj1"/>
                  <a:gd fmla="val 0" name="adj2"/>
                </a:avLst>
              </a:prstGeom>
              <a:noFill/>
              <a:ln cap="flat" cmpd="sng" w="25400">
                <a:solidFill>
                  <a:schemeClr val="accent1"/>
                </a:solidFill>
                <a:prstDash val="dash"/>
                <a:round/>
                <a:headEnd len="sm" w="sm" type="none"/>
                <a:tailEnd len="sm" w="sm" type="none"/>
              </a:ln>
              <a:effectLst>
                <a:outerShdw blurRad="40000" rotWithShape="0" dir="5400000" dist="20000">
                  <a:srgbClr val="000000">
                    <a:alpha val="37647"/>
                  </a:srgb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cxnSp>
            <p:nvCxnSpPr>
              <p:cNvPr id="592" name="Google Shape;592;p9"/>
              <p:cNvCxnSpPr>
                <a:stCxn id="593" idx="0"/>
                <a:endCxn id="591" idx="0"/>
              </p:cNvCxnSpPr>
              <p:nvPr/>
            </p:nvCxnSpPr>
            <p:spPr>
              <a:xfrm rot="10800000">
                <a:off x="2469854" y="2903158"/>
                <a:ext cx="819600" cy="507000"/>
              </a:xfrm>
              <a:prstGeom prst="straightConnector1">
                <a:avLst/>
              </a:prstGeom>
              <a:noFill/>
              <a:ln cap="flat" cmpd="sng" w="25400">
                <a:solidFill>
                  <a:schemeClr val="accent1"/>
                </a:solidFill>
                <a:prstDash val="dash"/>
                <a:round/>
                <a:headEnd len="sm" w="sm" type="none"/>
                <a:tailEnd len="sm" w="sm" type="none"/>
              </a:ln>
              <a:effectLst>
                <a:outerShdw blurRad="40000" rotWithShape="0" dir="5400000" dist="20000">
                  <a:srgbClr val="000000">
                    <a:alpha val="37647"/>
                  </a:srgbClr>
                </a:outerShdw>
              </a:effectLst>
            </p:spPr>
          </p:cxnSp>
          <p:sp>
            <p:nvSpPr>
              <p:cNvPr id="593" name="Google Shape;593;p9"/>
              <p:cNvSpPr/>
              <p:nvPr/>
            </p:nvSpPr>
            <p:spPr>
              <a:xfrm rot="3061819">
                <a:off x="2909692" y="3377211"/>
                <a:ext cx="509031" cy="506232"/>
              </a:xfrm>
              <a:prstGeom prst="arc">
                <a:avLst>
                  <a:gd fmla="val 14914407" name="adj1"/>
                  <a:gd fmla="val 0" name="adj2"/>
                </a:avLst>
              </a:prstGeom>
              <a:noFill/>
              <a:ln cap="flat" cmpd="sng" w="25400">
                <a:solidFill>
                  <a:schemeClr val="accent1"/>
                </a:solidFill>
                <a:prstDash val="dash"/>
                <a:round/>
                <a:headEnd len="sm" w="sm" type="none"/>
                <a:tailEnd len="sm" w="sm" type="none"/>
              </a:ln>
              <a:effectLst>
                <a:outerShdw blurRad="40000" rotWithShape="0" dir="5400000" dist="20000">
                  <a:srgbClr val="000000">
                    <a:alpha val="37647"/>
                  </a:srgb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cxnSp>
            <p:nvCxnSpPr>
              <p:cNvPr id="594" name="Google Shape;594;p9"/>
              <p:cNvCxnSpPr>
                <a:stCxn id="593" idx="2"/>
              </p:cNvCxnSpPr>
              <p:nvPr/>
            </p:nvCxnSpPr>
            <p:spPr>
              <a:xfrm flipH="1">
                <a:off x="3070475" y="3828207"/>
                <a:ext cx="253800" cy="182700"/>
              </a:xfrm>
              <a:prstGeom prst="straightConnector1">
                <a:avLst/>
              </a:prstGeom>
              <a:noFill/>
              <a:ln cap="flat" cmpd="sng" w="25400">
                <a:solidFill>
                  <a:schemeClr val="accent1"/>
                </a:solidFill>
                <a:prstDash val="dash"/>
                <a:round/>
                <a:headEnd len="sm" w="sm" type="none"/>
                <a:tailEnd len="sm" w="sm" type="none"/>
              </a:ln>
              <a:effectLst>
                <a:outerShdw blurRad="40000" rotWithShape="0" dir="5400000" dist="20000">
                  <a:srgbClr val="000000">
                    <a:alpha val="37647"/>
                  </a:srgbClr>
                </a:outerShdw>
              </a:effectLst>
            </p:spPr>
          </p:cxnSp>
        </p:grpSp>
        <p:sp>
          <p:nvSpPr>
            <p:cNvPr id="595" name="Google Shape;595;p9"/>
            <p:cNvSpPr/>
            <p:nvPr/>
          </p:nvSpPr>
          <p:spPr>
            <a:xfrm rot="4504319">
              <a:off x="3417276" y="1160667"/>
              <a:ext cx="509031" cy="506232"/>
            </a:xfrm>
            <a:prstGeom prst="arc">
              <a:avLst>
                <a:gd fmla="val 14914407" name="adj1"/>
                <a:gd fmla="val 0" name="adj2"/>
              </a:avLst>
            </a:prstGeom>
            <a:noFill/>
            <a:ln cap="flat" cmpd="sng" w="25400">
              <a:solidFill>
                <a:schemeClr val="accent1"/>
              </a:solidFill>
              <a:prstDash val="dash"/>
              <a:round/>
              <a:headEnd len="sm" w="sm" type="none"/>
              <a:tailEnd len="sm" w="sm" type="none"/>
            </a:ln>
            <a:effectLst>
              <a:outerShdw blurRad="40000" rotWithShape="0" dir="5400000" dist="20000">
                <a:srgbClr val="000000">
                  <a:alpha val="37647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cxnSp>
          <p:nvCxnSpPr>
            <p:cNvPr id="596" name="Google Shape;596;p9"/>
            <p:cNvCxnSpPr>
              <a:endCxn id="597" idx="2"/>
            </p:cNvCxnSpPr>
            <p:nvPr/>
          </p:nvCxnSpPr>
          <p:spPr>
            <a:xfrm rot="10800000">
              <a:off x="3277599" y="844101"/>
              <a:ext cx="557700" cy="384300"/>
            </a:xfrm>
            <a:prstGeom prst="straightConnector1">
              <a:avLst/>
            </a:prstGeom>
            <a:noFill/>
            <a:ln cap="flat" cmpd="sng" w="25400">
              <a:solidFill>
                <a:schemeClr val="accent1"/>
              </a:solidFill>
              <a:prstDash val="dash"/>
              <a:round/>
              <a:headEnd len="sm" w="sm" type="none"/>
              <a:tailEnd len="sm" w="sm" type="none"/>
            </a:ln>
            <a:effectLst>
              <a:outerShdw blurRad="40000" rotWithShape="0" dir="5400000" dist="20000">
                <a:srgbClr val="000000">
                  <a:alpha val="37647"/>
                </a:srgbClr>
              </a:outerShdw>
            </a:effectLst>
          </p:spPr>
        </p:cxnSp>
        <p:sp>
          <p:nvSpPr>
            <p:cNvPr id="597" name="Google Shape;597;p9"/>
            <p:cNvSpPr/>
            <p:nvPr/>
          </p:nvSpPr>
          <p:spPr>
            <a:xfrm rot="-1796603">
              <a:off x="2802541" y="718025"/>
              <a:ext cx="509031" cy="506232"/>
            </a:xfrm>
            <a:prstGeom prst="arc">
              <a:avLst>
                <a:gd fmla="val 17089255" name="adj1"/>
                <a:gd fmla="val 0" name="adj2"/>
              </a:avLst>
            </a:prstGeom>
            <a:noFill/>
            <a:ln cap="flat" cmpd="sng" w="25400">
              <a:solidFill>
                <a:schemeClr val="accent1"/>
              </a:solidFill>
              <a:prstDash val="dash"/>
              <a:round/>
              <a:headEnd len="sm" w="sm" type="none"/>
              <a:tailEnd len="sm" w="sm" type="none"/>
            </a:ln>
            <a:effectLst>
              <a:outerShdw blurRad="40000" rotWithShape="0" dir="5400000" dist="20000">
                <a:srgbClr val="000000">
                  <a:alpha val="37647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cxnSp>
        <p:nvCxnSpPr>
          <p:cNvPr id="598" name="Google Shape;598;p9"/>
          <p:cNvCxnSpPr/>
          <p:nvPr/>
        </p:nvCxnSpPr>
        <p:spPr>
          <a:xfrm flipH="1" rot="10800000">
            <a:off x="1132357" y="739591"/>
            <a:ext cx="1820155" cy="1013458"/>
          </a:xfrm>
          <a:prstGeom prst="straightConnector1">
            <a:avLst/>
          </a:prstGeom>
          <a:noFill/>
          <a:ln cap="flat" cmpd="sng" w="25400">
            <a:solidFill>
              <a:schemeClr val="accent1"/>
            </a:solidFill>
            <a:prstDash val="dash"/>
            <a:round/>
            <a:headEnd len="sm" w="sm" type="none"/>
            <a:tailEnd len="sm" w="sm" type="none"/>
          </a:ln>
          <a:effectLst>
            <a:outerShdw blurRad="40000" rotWithShape="0" dir="5400000" dist="20000">
              <a:srgbClr val="000000">
                <a:alpha val="37647"/>
              </a:srgbClr>
            </a:outerShdw>
          </a:effectLst>
        </p:spPr>
      </p:cxnSp>
      <p:pic>
        <p:nvPicPr>
          <p:cNvPr descr="Ein Bild, das Cartoon, stehend, Kleidung, Hose enthält.&#10;&#10;Automatisch generierte Beschreibung" id="599" name="Google Shape;599;p9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 flipH="1">
            <a:off x="703703" y="1251797"/>
            <a:ext cx="321259" cy="683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0" name="Google Shape;600;p9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1016968" y="1317511"/>
            <a:ext cx="198894" cy="5254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01" name="Google Shape;601;p9"/>
          <p:cNvGrpSpPr/>
          <p:nvPr/>
        </p:nvGrpSpPr>
        <p:grpSpPr>
          <a:xfrm>
            <a:off x="6662503" y="2678121"/>
            <a:ext cx="2054045" cy="382043"/>
            <a:chOff x="6656080" y="2200575"/>
            <a:chExt cx="2054045" cy="382043"/>
          </a:xfrm>
        </p:grpSpPr>
        <p:sp>
          <p:nvSpPr>
            <p:cNvPr id="602" name="Google Shape;602;p9"/>
            <p:cNvSpPr/>
            <p:nvPr/>
          </p:nvSpPr>
          <p:spPr>
            <a:xfrm>
              <a:off x="6656080" y="2200575"/>
              <a:ext cx="2054045" cy="382043"/>
            </a:xfrm>
            <a:prstGeom prst="roundRect">
              <a:avLst>
                <a:gd fmla="val 16667" name="adj"/>
              </a:avLst>
            </a:prstGeom>
            <a:solidFill>
              <a:srgbClr val="FF0000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de-DE" sz="11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Help on Call</a:t>
              </a:r>
              <a:endParaRPr/>
            </a:p>
          </p:txBody>
        </p:sp>
        <p:pic>
          <p:nvPicPr>
            <p:cNvPr descr="Megafon mit einfarbiger Füllung" id="603" name="Google Shape;603;p9"/>
            <p:cNvPicPr preferRelativeResize="0"/>
            <p:nvPr/>
          </p:nvPicPr>
          <p:blipFill rotWithShape="1">
            <a:blip r:embed="rId16">
              <a:alphaModFix/>
            </a:blip>
            <a:srcRect b="0" l="0" r="0" t="0"/>
            <a:stretch/>
          </p:blipFill>
          <p:spPr>
            <a:xfrm>
              <a:off x="8328532" y="2222268"/>
              <a:ext cx="334497" cy="33449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descr="Ein Bild, das Cartoon enthält.&#10;&#10;Automatisch generierte Beschreibung" id="604" name="Google Shape;604;p9"/>
          <p:cNvPicPr preferRelativeResize="0"/>
          <p:nvPr/>
        </p:nvPicPr>
        <p:blipFill rotWithShape="1">
          <a:blip r:embed="rId17">
            <a:alphaModFix/>
          </a:blip>
          <a:srcRect b="0" l="0" r="0" t="0"/>
          <a:stretch/>
        </p:blipFill>
        <p:spPr>
          <a:xfrm>
            <a:off x="5064594" y="4195089"/>
            <a:ext cx="691131" cy="733200"/>
          </a:xfrm>
          <a:prstGeom prst="rect">
            <a:avLst/>
          </a:prstGeom>
          <a:noFill/>
          <a:ln>
            <a:noFill/>
          </a:ln>
        </p:spPr>
      </p:pic>
      <p:sp>
        <p:nvSpPr>
          <p:cNvPr id="605" name="Google Shape;605;p9"/>
          <p:cNvSpPr/>
          <p:nvPr/>
        </p:nvSpPr>
        <p:spPr>
          <a:xfrm>
            <a:off x="70852" y="328921"/>
            <a:ext cx="1168445" cy="1058759"/>
          </a:xfrm>
          <a:custGeom>
            <a:rect b="b" l="l" r="r" t="t"/>
            <a:pathLst>
              <a:path extrusionOk="0" h="2217442" w="1478729">
                <a:moveTo>
                  <a:pt x="0" y="132673"/>
                </a:moveTo>
                <a:cubicBezTo>
                  <a:pt x="0" y="59400"/>
                  <a:pt x="59400" y="0"/>
                  <a:pt x="132673" y="0"/>
                </a:cubicBezTo>
                <a:lnTo>
                  <a:pt x="246455" y="0"/>
                </a:lnTo>
                <a:lnTo>
                  <a:pt x="246455" y="0"/>
                </a:lnTo>
                <a:lnTo>
                  <a:pt x="616137" y="0"/>
                </a:lnTo>
                <a:lnTo>
                  <a:pt x="1346056" y="0"/>
                </a:lnTo>
                <a:cubicBezTo>
                  <a:pt x="1419329" y="0"/>
                  <a:pt x="1478729" y="59400"/>
                  <a:pt x="1478729" y="132673"/>
                </a:cubicBezTo>
                <a:lnTo>
                  <a:pt x="1478729" y="464347"/>
                </a:lnTo>
                <a:lnTo>
                  <a:pt x="1478729" y="464347"/>
                </a:lnTo>
                <a:lnTo>
                  <a:pt x="1478729" y="663353"/>
                </a:lnTo>
                <a:lnTo>
                  <a:pt x="1478729" y="663351"/>
                </a:lnTo>
                <a:cubicBezTo>
                  <a:pt x="1478729" y="736624"/>
                  <a:pt x="1419329" y="796024"/>
                  <a:pt x="1346056" y="796024"/>
                </a:cubicBezTo>
                <a:lnTo>
                  <a:pt x="1032604" y="796024"/>
                </a:lnTo>
                <a:lnTo>
                  <a:pt x="1270273" y="2217442"/>
                </a:lnTo>
                <a:lnTo>
                  <a:pt x="925127" y="809911"/>
                </a:lnTo>
                <a:lnTo>
                  <a:pt x="132673" y="796024"/>
                </a:lnTo>
                <a:cubicBezTo>
                  <a:pt x="59400" y="796024"/>
                  <a:pt x="0" y="736624"/>
                  <a:pt x="0" y="663351"/>
                </a:cubicBezTo>
                <a:lnTo>
                  <a:pt x="0" y="663353"/>
                </a:lnTo>
                <a:lnTo>
                  <a:pt x="0" y="464347"/>
                </a:lnTo>
                <a:lnTo>
                  <a:pt x="0" y="464347"/>
                </a:lnTo>
                <a:lnTo>
                  <a:pt x="0" y="132673"/>
                </a:lnTo>
                <a:close/>
              </a:path>
            </a:pathLst>
          </a:custGeom>
          <a:solidFill>
            <a:srgbClr val="A6A6A6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de-DE" sz="9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 need help with Machine 1!</a:t>
            </a:r>
            <a:endParaRPr/>
          </a:p>
        </p:txBody>
      </p:sp>
      <p:pic>
        <p:nvPicPr>
          <p:cNvPr id="606" name="Google Shape;606;p9"/>
          <p:cNvPicPr preferRelativeResize="0"/>
          <p:nvPr/>
        </p:nvPicPr>
        <p:blipFill rotWithShape="1">
          <a:blip r:embed="rId18">
            <a:alphaModFix/>
          </a:blip>
          <a:srcRect b="0" l="0" r="0" t="0"/>
          <a:stretch/>
        </p:blipFill>
        <p:spPr>
          <a:xfrm>
            <a:off x="7819591" y="4892185"/>
            <a:ext cx="1248209" cy="19235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07" name="Google Shape;607;p9"/>
          <p:cNvGrpSpPr/>
          <p:nvPr/>
        </p:nvGrpSpPr>
        <p:grpSpPr>
          <a:xfrm>
            <a:off x="6657383" y="2203045"/>
            <a:ext cx="2054045" cy="382043"/>
            <a:chOff x="6657383" y="2203045"/>
            <a:chExt cx="2054045" cy="382043"/>
          </a:xfrm>
        </p:grpSpPr>
        <p:sp>
          <p:nvSpPr>
            <p:cNvPr id="608" name="Google Shape;608;p9"/>
            <p:cNvSpPr/>
            <p:nvPr/>
          </p:nvSpPr>
          <p:spPr>
            <a:xfrm>
              <a:off x="6657383" y="2203045"/>
              <a:ext cx="2054045" cy="382043"/>
            </a:xfrm>
            <a:prstGeom prst="roundRect">
              <a:avLst>
                <a:gd fmla="val 16667" name="adj"/>
              </a:avLst>
            </a:prstGeom>
            <a:solidFill>
              <a:srgbClr val="FF0000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de-DE" sz="11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Search- &amp; Walk time</a:t>
              </a:r>
              <a:endParaRPr/>
            </a:p>
          </p:txBody>
        </p:sp>
        <p:pic>
          <p:nvPicPr>
            <p:cNvPr descr="Route zwei Stecknadeln mit Weg mit einfarbiger Füllung" id="609" name="Google Shape;609;p9"/>
            <p:cNvPicPr preferRelativeResize="0"/>
            <p:nvPr/>
          </p:nvPicPr>
          <p:blipFill rotWithShape="1">
            <a:blip r:embed="rId19">
              <a:alphaModFix/>
            </a:blip>
            <a:srcRect b="0" l="0" r="0" t="0"/>
            <a:stretch/>
          </p:blipFill>
          <p:spPr>
            <a:xfrm flipH="1">
              <a:off x="8357774" y="2235230"/>
              <a:ext cx="306878" cy="30687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10" name="Google Shape;610;p9"/>
          <p:cNvGrpSpPr/>
          <p:nvPr/>
        </p:nvGrpSpPr>
        <p:grpSpPr>
          <a:xfrm>
            <a:off x="6657383" y="1723273"/>
            <a:ext cx="2054045" cy="382043"/>
            <a:chOff x="6632755" y="2127567"/>
            <a:chExt cx="2054045" cy="382043"/>
          </a:xfrm>
        </p:grpSpPr>
        <p:sp>
          <p:nvSpPr>
            <p:cNvPr id="611" name="Google Shape;611;p9"/>
            <p:cNvSpPr/>
            <p:nvPr/>
          </p:nvSpPr>
          <p:spPr>
            <a:xfrm>
              <a:off x="6632755" y="2127567"/>
              <a:ext cx="2054045" cy="382043"/>
            </a:xfrm>
            <a:prstGeom prst="roundRect">
              <a:avLst>
                <a:gd fmla="val 16667" name="adj"/>
              </a:avLst>
            </a:prstGeom>
            <a:solidFill>
              <a:srgbClr val="FF0000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de-DE" sz="11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Long response times</a:t>
              </a:r>
              <a:endParaRPr b="1" sz="11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descr="Stoppuhr mit einfarbiger Füllung" id="612" name="Google Shape;612;p9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8342342" y="2165149"/>
              <a:ext cx="306878" cy="30687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13" name="Google Shape;613;p9"/>
          <p:cNvGrpSpPr/>
          <p:nvPr/>
        </p:nvGrpSpPr>
        <p:grpSpPr>
          <a:xfrm>
            <a:off x="6657383" y="1245971"/>
            <a:ext cx="2054045" cy="382043"/>
            <a:chOff x="6657383" y="1245971"/>
            <a:chExt cx="2054045" cy="382043"/>
          </a:xfrm>
        </p:grpSpPr>
        <p:sp>
          <p:nvSpPr>
            <p:cNvPr id="614" name="Google Shape;614;p9"/>
            <p:cNvSpPr/>
            <p:nvPr/>
          </p:nvSpPr>
          <p:spPr>
            <a:xfrm>
              <a:off x="6657383" y="1245971"/>
              <a:ext cx="2054045" cy="382043"/>
            </a:xfrm>
            <a:prstGeom prst="roundRect">
              <a:avLst>
                <a:gd fmla="val 16667" name="adj"/>
              </a:avLst>
            </a:prstGeom>
            <a:solidFill>
              <a:srgbClr val="FF0000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de-DE" sz="11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Missing Transparency</a:t>
              </a:r>
              <a:endParaRPr/>
            </a:p>
          </p:txBody>
        </p:sp>
        <p:pic>
          <p:nvPicPr>
            <p:cNvPr descr="Schlechte Sicht mit einfarbiger Füllung" id="615" name="Google Shape;615;p9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8358818" y="1276883"/>
              <a:ext cx="325941" cy="325941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"/>
                                        <p:tgtEl>
                                          <p:spTgt spid="5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60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Office-Design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-Design">
  <a:themeElements>
    <a:clrScheme name="WERMA">
      <a:dk1>
        <a:srgbClr val="000000"/>
      </a:dk1>
      <a:lt1>
        <a:srgbClr val="FFFFFF"/>
      </a:lt1>
      <a:dk2>
        <a:srgbClr val="000000"/>
      </a:dk2>
      <a:lt2>
        <a:srgbClr val="E6E6E6"/>
      </a:lt2>
      <a:accent1>
        <a:srgbClr val="FF0000"/>
      </a:accent1>
      <a:accent2>
        <a:srgbClr val="BF0000"/>
      </a:accent2>
      <a:accent3>
        <a:srgbClr val="FF4040"/>
      </a:accent3>
      <a:accent4>
        <a:srgbClr val="FF8080"/>
      </a:accent4>
      <a:accent5>
        <a:srgbClr val="BFBFBF"/>
      </a:accent5>
      <a:accent6>
        <a:srgbClr val="808080"/>
      </a:accent6>
      <a:hlink>
        <a:srgbClr val="FF0000"/>
      </a:hlink>
      <a:folHlink>
        <a:srgbClr val="8000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2023-07-21T06:35:01Z</dcterms:created>
  <dc:creator>Storz, Johannes</dc:creato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0x010100E004785A50D7C746B01D17A8F76F9F53</vt:lpwstr>
  </property>
  <property fmtid="{D5CDD505-2E9C-101B-9397-08002B2CF9AE}" pid="3" name="MediaServiceImageTags">
    <vt:lpwstr/>
  </property>
</Properties>
</file>